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oboto"/>
      <p:regular r:id="rId31"/>
      <p:bold r:id="rId32"/>
      <p:italic r:id="rId33"/>
      <p:boldItalic r:id="rId34"/>
    </p:embeddedFont>
    <p:embeddedFont>
      <p:font typeface="Nunito"/>
      <p:regular r:id="rId35"/>
      <p:bold r:id="rId36"/>
      <p:italic r:id="rId37"/>
      <p:boldItalic r:id="rId38"/>
    </p:embeddedFont>
    <p:embeddedFont>
      <p:font typeface="Fira Sans Medium"/>
      <p:regular r:id="rId39"/>
      <p:bold r:id="rId40"/>
      <p:italic r:id="rId41"/>
      <p:boldItalic r:id="rId42"/>
    </p:embeddedFont>
    <p:embeddedFont>
      <p:font typeface="Fira Sans ExtraBold"/>
      <p:bold r:id="rId43"/>
      <p:boldItalic r:id="rId44"/>
    </p:embeddedFont>
    <p:embeddedFont>
      <p:font typeface="Fira Sans"/>
      <p:regular r:id="rId45"/>
      <p:bold r:id="rId46"/>
      <p:italic r:id="rId47"/>
      <p:boldItalic r:id="rId48"/>
    </p:embeddedFont>
    <p:embeddedFont>
      <p:font typeface="Fira Sans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4C316C-C7CF-4154-AA17-9A0B152CD67C}">
  <a:tblStyle styleId="{464C316C-C7CF-4154-AA17-9A0B152CD67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Medium-bold.fntdata"/><Relationship Id="rId42" Type="http://schemas.openxmlformats.org/officeDocument/2006/relationships/font" Target="fonts/FiraSansMedium-boldItalic.fntdata"/><Relationship Id="rId41" Type="http://schemas.openxmlformats.org/officeDocument/2006/relationships/font" Target="fonts/FiraSansMedium-italic.fntdata"/><Relationship Id="rId44" Type="http://schemas.openxmlformats.org/officeDocument/2006/relationships/font" Target="fonts/FiraSansExtraBold-boldItalic.fntdata"/><Relationship Id="rId43" Type="http://schemas.openxmlformats.org/officeDocument/2006/relationships/font" Target="fonts/FiraSansExtraBold-bold.fntdata"/><Relationship Id="rId46" Type="http://schemas.openxmlformats.org/officeDocument/2006/relationships/font" Target="fonts/FiraSans-bold.fntdata"/><Relationship Id="rId45" Type="http://schemas.openxmlformats.org/officeDocument/2006/relationships/font" Target="fonts/Fira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FiraSans-boldItalic.fntdata"/><Relationship Id="rId47" Type="http://schemas.openxmlformats.org/officeDocument/2006/relationships/font" Target="fonts/FiraSans-italic.fntdata"/><Relationship Id="rId49" Type="http://schemas.openxmlformats.org/officeDocument/2006/relationships/font" Target="fonts/FiraSans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regular.fntdata"/><Relationship Id="rId30" Type="http://schemas.openxmlformats.org/officeDocument/2006/relationships/slide" Target="slides/slide23.xml"/><Relationship Id="rId33" Type="http://schemas.openxmlformats.org/officeDocument/2006/relationships/font" Target="fonts/Roboto-italic.fntdata"/><Relationship Id="rId32" Type="http://schemas.openxmlformats.org/officeDocument/2006/relationships/font" Target="fonts/Roboto-bold.fntdata"/><Relationship Id="rId35" Type="http://schemas.openxmlformats.org/officeDocument/2006/relationships/font" Target="fonts/Nunito-regular.fntdata"/><Relationship Id="rId34" Type="http://schemas.openxmlformats.org/officeDocument/2006/relationships/font" Target="fonts/Roboto-boldItalic.fntdata"/><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FiraSansMedium-regular.fntdata"/><Relationship Id="rId38" Type="http://schemas.openxmlformats.org/officeDocument/2006/relationships/font" Target="fonts/Nuni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Light-italic.fntdata"/><Relationship Id="rId50" Type="http://schemas.openxmlformats.org/officeDocument/2006/relationships/font" Target="fonts/FiraSansLight-bold.fntdata"/><Relationship Id="rId52" Type="http://schemas.openxmlformats.org/officeDocument/2006/relationships/font" Target="fonts/FiraSans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3df010300_0_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3df0103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2f847f3e1_0_3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2f847f3e1_0_3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c2f847f3e1_0_4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c2f847f3e1_0_4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c2f847f3e1_1_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c2f847f3e1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f3f60ddc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f3f60ddc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3f60ddc51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3f60ddc51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3f60ddc51_1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3f60ddc51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c2f847f3e1_1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c2f847f3e1_1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2f847f3e1_1_1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c2f847f3e1_1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c2f847f3e1_1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c2f847f3e1_1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c2f847f3e1_1_1674: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c2f847f3e1_1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2f847f3e1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2f847f3e1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c2f847f3e1_1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c2f847f3e1_1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2f847f3e1_1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2f847f3e1_1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2f847f3e1_1_168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c2f847f3e1_1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c2f847f3e1_1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c2f847f3e1_1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2f847f3e1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2f847f3e1_0_1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2f847f3e1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c2f847f3e1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c2f847f3e1_0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c2f847f3e1_0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38e67548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38e67548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2f847f3e1_0_2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2f847f3e1_0_2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2f847f3e1_0_3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2f847f3e1_0_3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c2f847f3e1_0_3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c2f847f3e1_0_3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www.griddynamics.com"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4.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24" name="Shape 124"/>
        <p:cNvGrpSpPr/>
        <p:nvPr/>
      </p:nvGrpSpPr>
      <p:grpSpPr>
        <a:xfrm>
          <a:off x="0" y="0"/>
          <a:ext cx="0" cy="0"/>
          <a:chOff x="0" y="0"/>
          <a:chExt cx="0" cy="0"/>
        </a:xfrm>
      </p:grpSpPr>
      <p:sp>
        <p:nvSpPr>
          <p:cNvPr id="125" name="Google Shape;125;p13"/>
          <p:cNvSpPr txBox="1"/>
          <p:nvPr>
            <p:ph type="title"/>
          </p:nvPr>
        </p:nvSpPr>
        <p:spPr>
          <a:xfrm>
            <a:off x="600075" y="168646"/>
            <a:ext cx="7943700" cy="507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13"/>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3"/>
          <p:cNvSpPr/>
          <p:nvPr/>
        </p:nvSpPr>
        <p:spPr>
          <a:xfrm>
            <a:off x="0" y="582900"/>
            <a:ext cx="497700" cy="396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sz="1400"/>
          </a:p>
        </p:txBody>
      </p:sp>
      <p:sp>
        <p:nvSpPr>
          <p:cNvPr id="128" name="Google Shape;128;p13"/>
          <p:cNvSpPr txBox="1"/>
          <p:nvPr>
            <p:ph idx="1" type="body"/>
          </p:nvPr>
        </p:nvSpPr>
        <p:spPr>
          <a:xfrm>
            <a:off x="592275" y="610625"/>
            <a:ext cx="5860200" cy="3942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3">
    <p:spTree>
      <p:nvGrpSpPr>
        <p:cNvPr id="129" name="Shape 129"/>
        <p:cNvGrpSpPr/>
        <p:nvPr/>
      </p:nvGrpSpPr>
      <p:grpSpPr>
        <a:xfrm>
          <a:off x="0" y="0"/>
          <a:ext cx="0" cy="0"/>
          <a:chOff x="0" y="0"/>
          <a:chExt cx="0" cy="0"/>
        </a:xfrm>
      </p:grpSpPr>
      <p:sp>
        <p:nvSpPr>
          <p:cNvPr id="130" name="Google Shape;130;p14"/>
          <p:cNvSpPr txBox="1"/>
          <p:nvPr>
            <p:ph type="title"/>
          </p:nvPr>
        </p:nvSpPr>
        <p:spPr>
          <a:xfrm>
            <a:off x="600075" y="244856"/>
            <a:ext cx="7943700" cy="296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700"/>
              <a:buNone/>
              <a:defRPr>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14"/>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14"/>
          <p:cNvSpPr/>
          <p:nvPr/>
        </p:nvSpPr>
        <p:spPr>
          <a:xfrm>
            <a:off x="0" y="582900"/>
            <a:ext cx="497700" cy="396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sz="1400"/>
          </a:p>
        </p:txBody>
      </p:sp>
      <p:sp>
        <p:nvSpPr>
          <p:cNvPr id="133" name="Google Shape;133;p14"/>
          <p:cNvSpPr txBox="1"/>
          <p:nvPr>
            <p:ph idx="1" type="body"/>
          </p:nvPr>
        </p:nvSpPr>
        <p:spPr>
          <a:xfrm>
            <a:off x="592275" y="610625"/>
            <a:ext cx="5860200" cy="3942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4">
    <p:spTree>
      <p:nvGrpSpPr>
        <p:cNvPr id="134" name="Shape 134"/>
        <p:cNvGrpSpPr/>
        <p:nvPr/>
      </p:nvGrpSpPr>
      <p:grpSpPr>
        <a:xfrm>
          <a:off x="0" y="0"/>
          <a:ext cx="0" cy="0"/>
          <a:chOff x="0" y="0"/>
          <a:chExt cx="0" cy="0"/>
        </a:xfrm>
      </p:grpSpPr>
      <p:sp>
        <p:nvSpPr>
          <p:cNvPr id="135" name="Google Shape;135;p15"/>
          <p:cNvSpPr txBox="1"/>
          <p:nvPr>
            <p:ph type="title"/>
          </p:nvPr>
        </p:nvSpPr>
        <p:spPr>
          <a:xfrm>
            <a:off x="600075" y="244856"/>
            <a:ext cx="7943700" cy="296700"/>
          </a:xfrm>
          <a:prstGeom prst="rect">
            <a:avLst/>
          </a:prstGeom>
        </p:spPr>
        <p:txBody>
          <a:bodyPr anchorCtr="0" anchor="t" bIns="91425" lIns="91425" spcFirstLastPara="1" rIns="91425" wrap="square" tIns="91425">
            <a:norm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6" name="Google Shape;136;p15"/>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15"/>
          <p:cNvSpPr/>
          <p:nvPr/>
        </p:nvSpPr>
        <p:spPr>
          <a:xfrm>
            <a:off x="0" y="582900"/>
            <a:ext cx="497700" cy="396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sz="1400"/>
          </a:p>
        </p:txBody>
      </p:sp>
      <p:sp>
        <p:nvSpPr>
          <p:cNvPr id="138" name="Google Shape;138;p15"/>
          <p:cNvSpPr txBox="1"/>
          <p:nvPr>
            <p:ph idx="1" type="body"/>
          </p:nvPr>
        </p:nvSpPr>
        <p:spPr>
          <a:xfrm>
            <a:off x="592275" y="610625"/>
            <a:ext cx="5860200" cy="3942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5">
    <p:spTree>
      <p:nvGrpSpPr>
        <p:cNvPr id="139" name="Shape 139"/>
        <p:cNvGrpSpPr/>
        <p:nvPr/>
      </p:nvGrpSpPr>
      <p:grpSpPr>
        <a:xfrm>
          <a:off x="0" y="0"/>
          <a:ext cx="0" cy="0"/>
          <a:chOff x="0" y="0"/>
          <a:chExt cx="0" cy="0"/>
        </a:xfrm>
      </p:grpSpPr>
      <p:sp>
        <p:nvSpPr>
          <p:cNvPr id="140" name="Google Shape;140;p16"/>
          <p:cNvSpPr txBox="1"/>
          <p:nvPr>
            <p:ph type="title"/>
          </p:nvPr>
        </p:nvSpPr>
        <p:spPr>
          <a:xfrm>
            <a:off x="600075" y="244856"/>
            <a:ext cx="7943700" cy="296700"/>
          </a:xfrm>
          <a:prstGeom prst="rect">
            <a:avLst/>
          </a:prstGeom>
        </p:spPr>
        <p:txBody>
          <a:bodyPr anchorCtr="0" anchor="t" bIns="91425" lIns="91425" spcFirstLastPara="1" rIns="91425" wrap="square" tIns="91425">
            <a:norm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 name="Google Shape;141;p16"/>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16"/>
          <p:cNvSpPr/>
          <p:nvPr/>
        </p:nvSpPr>
        <p:spPr>
          <a:xfrm>
            <a:off x="0" y="582900"/>
            <a:ext cx="497700" cy="396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sz="1400"/>
          </a:p>
        </p:txBody>
      </p:sp>
      <p:sp>
        <p:nvSpPr>
          <p:cNvPr id="143" name="Google Shape;143;p16"/>
          <p:cNvSpPr txBox="1"/>
          <p:nvPr>
            <p:ph idx="1" type="body"/>
          </p:nvPr>
        </p:nvSpPr>
        <p:spPr>
          <a:xfrm>
            <a:off x="592275" y="610625"/>
            <a:ext cx="5860200" cy="3942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reas">
  <p:cSld name="CAPTION_ONLY_1">
    <p:spTree>
      <p:nvGrpSpPr>
        <p:cNvPr id="144" name="Shape 144"/>
        <p:cNvGrpSpPr/>
        <p:nvPr/>
      </p:nvGrpSpPr>
      <p:grpSpPr>
        <a:xfrm>
          <a:off x="0" y="0"/>
          <a:ext cx="0" cy="0"/>
          <a:chOff x="0" y="0"/>
          <a:chExt cx="0" cy="0"/>
        </a:xfrm>
      </p:grpSpPr>
      <p:sp>
        <p:nvSpPr>
          <p:cNvPr id="145" name="Google Shape;145;p17"/>
          <p:cNvSpPr/>
          <p:nvPr/>
        </p:nvSpPr>
        <p:spPr>
          <a:xfrm>
            <a:off x="600100" y="801600"/>
            <a:ext cx="3705300" cy="3741600"/>
          </a:xfrm>
          <a:prstGeom prst="rect">
            <a:avLst/>
          </a:prstGeom>
          <a:solidFill>
            <a:srgbClr val="F7F7F7"/>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146" name="Google Shape;146;p17"/>
          <p:cNvSpPr/>
          <p:nvPr/>
        </p:nvSpPr>
        <p:spPr>
          <a:xfrm>
            <a:off x="4838800" y="801624"/>
            <a:ext cx="3705300" cy="37416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147" name="Google Shape;147;p17"/>
          <p:cNvSpPr txBox="1"/>
          <p:nvPr>
            <p:ph type="title"/>
          </p:nvPr>
        </p:nvSpPr>
        <p:spPr>
          <a:xfrm>
            <a:off x="600075" y="244856"/>
            <a:ext cx="7943700" cy="296700"/>
          </a:xfrm>
          <a:prstGeom prst="rect">
            <a:avLst/>
          </a:prstGeom>
        </p:spPr>
        <p:txBody>
          <a:bodyPr anchorCtr="0" anchor="t" bIns="91425" lIns="91425" spcFirstLastPara="1" rIns="91425" wrap="square" tIns="91425">
            <a:normAutofit/>
          </a:bodyPr>
          <a:lstStyle>
            <a:lvl1pPr lvl="0" rtl="0">
              <a:spcBef>
                <a:spcPts val="0"/>
              </a:spcBef>
              <a:spcAft>
                <a:spcPts val="0"/>
              </a:spcAft>
              <a:buSzPts val="2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7"/>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17"/>
          <p:cNvSpPr txBox="1"/>
          <p:nvPr>
            <p:ph idx="1" type="body"/>
          </p:nvPr>
        </p:nvSpPr>
        <p:spPr>
          <a:xfrm>
            <a:off x="464100" y="1152475"/>
            <a:ext cx="3999900" cy="341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17"/>
          <p:cNvSpPr txBox="1"/>
          <p:nvPr>
            <p:ph idx="2" type="body"/>
          </p:nvPr>
        </p:nvSpPr>
        <p:spPr>
          <a:xfrm>
            <a:off x="4832400" y="1152475"/>
            <a:ext cx="3999900" cy="3416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1" name="Shape 151"/>
        <p:cNvGrpSpPr/>
        <p:nvPr/>
      </p:nvGrpSpPr>
      <p:grpSpPr>
        <a:xfrm>
          <a:off x="0" y="0"/>
          <a:ext cx="0" cy="0"/>
          <a:chOff x="0" y="0"/>
          <a:chExt cx="0" cy="0"/>
        </a:xfrm>
      </p:grpSpPr>
      <p:sp>
        <p:nvSpPr>
          <p:cNvPr id="152" name="Google Shape;152;p18"/>
          <p:cNvSpPr/>
          <p:nvPr/>
        </p:nvSpPr>
        <p:spPr>
          <a:xfrm flipH="1">
            <a:off x="125" y="582900"/>
            <a:ext cx="3374700" cy="45606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53" name="Google Shape;153;p18"/>
          <p:cNvSpPr/>
          <p:nvPr/>
        </p:nvSpPr>
        <p:spPr>
          <a:xfrm>
            <a:off x="589775" y="580843"/>
            <a:ext cx="2785200" cy="5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54" name="Google Shape;154;p18"/>
          <p:cNvSpPr txBox="1"/>
          <p:nvPr>
            <p:ph type="title"/>
          </p:nvPr>
        </p:nvSpPr>
        <p:spPr>
          <a:xfrm>
            <a:off x="600075" y="244856"/>
            <a:ext cx="7943700" cy="296700"/>
          </a:xfrm>
          <a:prstGeom prst="rect">
            <a:avLst/>
          </a:prstGeom>
        </p:spPr>
        <p:txBody>
          <a:bodyPr anchorCtr="0" anchor="ctr" bIns="91650" lIns="0" spcFirstLastPara="1" rIns="91650" wrap="square" tIns="91650">
            <a:norm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155" name="Google Shape;155;p18"/>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18"/>
          <p:cNvSpPr txBox="1"/>
          <p:nvPr>
            <p:ph idx="2" type="sldNum"/>
          </p:nvPr>
        </p:nvSpPr>
        <p:spPr>
          <a:xfrm>
            <a:off x="764381" y="4797468"/>
            <a:ext cx="2714700" cy="171600"/>
          </a:xfrm>
          <a:prstGeom prst="rect">
            <a:avLst/>
          </a:prstGeom>
        </p:spPr>
        <p:txBody>
          <a:bodyPr anchorCtr="0" anchor="ctr" bIns="68750" lIns="68750" spcFirstLastPara="1" rIns="68750" wrap="square" tIns="68750">
            <a:normAutofit fontScale="32500" lnSpcReduction="20000"/>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r">
              <a:spcBef>
                <a:spcPts val="0"/>
              </a:spcBef>
              <a:spcAft>
                <a:spcPts val="0"/>
              </a:spcAft>
              <a:buNone/>
            </a:pPr>
            <a:r>
              <a:rPr lang="en"/>
              <a:t>Privileged and confidential</a:t>
            </a:r>
            <a:endParaRPr/>
          </a:p>
        </p:txBody>
      </p:sp>
      <p:sp>
        <p:nvSpPr>
          <p:cNvPr id="157" name="Google Shape;157;p18"/>
          <p:cNvSpPr txBox="1"/>
          <p:nvPr>
            <p:ph idx="1" type="body"/>
          </p:nvPr>
        </p:nvSpPr>
        <p:spPr>
          <a:xfrm>
            <a:off x="600075" y="686831"/>
            <a:ext cx="8232000" cy="39426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spTree>
      <p:nvGrpSpPr>
        <p:cNvPr id="163" name="Shape 163"/>
        <p:cNvGrpSpPr/>
        <p:nvPr/>
      </p:nvGrpSpPr>
      <p:grpSpPr>
        <a:xfrm>
          <a:off x="0" y="0"/>
          <a:ext cx="0" cy="0"/>
          <a:chOff x="0" y="0"/>
          <a:chExt cx="0" cy="0"/>
        </a:xfrm>
      </p:grpSpPr>
      <p:pic>
        <p:nvPicPr>
          <p:cNvPr id="164" name="Google Shape;164;p20"/>
          <p:cNvPicPr preferRelativeResize="0"/>
          <p:nvPr/>
        </p:nvPicPr>
        <p:blipFill rotWithShape="1">
          <a:blip r:embed="rId2">
            <a:alphaModFix/>
          </a:blip>
          <a:srcRect b="0" l="0" r="0" t="0"/>
          <a:stretch/>
        </p:blipFill>
        <p:spPr>
          <a:xfrm>
            <a:off x="-2250" y="0"/>
            <a:ext cx="9144003" cy="5143501"/>
          </a:xfrm>
          <a:prstGeom prst="rect">
            <a:avLst/>
          </a:prstGeom>
          <a:noFill/>
          <a:ln>
            <a:noFill/>
          </a:ln>
        </p:spPr>
      </p:pic>
      <p:sp>
        <p:nvSpPr>
          <p:cNvPr id="165" name="Google Shape;165;p20"/>
          <p:cNvSpPr/>
          <p:nvPr/>
        </p:nvSpPr>
        <p:spPr>
          <a:xfrm>
            <a:off x="4028025" y="1152469"/>
            <a:ext cx="5116500" cy="2229000"/>
          </a:xfrm>
          <a:prstGeom prst="rect">
            <a:avLst/>
          </a:prstGeom>
          <a:solidFill>
            <a:srgbClr val="FFFFFF"/>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166" name="Google Shape;166;p20"/>
          <p:cNvSpPr/>
          <p:nvPr/>
        </p:nvSpPr>
        <p:spPr>
          <a:xfrm>
            <a:off x="0" y="1152469"/>
            <a:ext cx="485700" cy="39909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167" name="Google Shape;167;p20"/>
          <p:cNvSpPr/>
          <p:nvPr/>
        </p:nvSpPr>
        <p:spPr>
          <a:xfrm>
            <a:off x="4028025" y="1761919"/>
            <a:ext cx="68700" cy="10245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pic>
        <p:nvPicPr>
          <p:cNvPr id="168" name="Google Shape;168;p20"/>
          <p:cNvPicPr preferRelativeResize="0"/>
          <p:nvPr/>
        </p:nvPicPr>
        <p:blipFill>
          <a:blip r:embed="rId3">
            <a:alphaModFix/>
          </a:blip>
          <a:stretch>
            <a:fillRect/>
          </a:stretch>
        </p:blipFill>
        <p:spPr>
          <a:xfrm>
            <a:off x="4220495" y="1254549"/>
            <a:ext cx="1434747" cy="359359"/>
          </a:xfrm>
          <a:prstGeom prst="rect">
            <a:avLst/>
          </a:prstGeom>
          <a:noFill/>
          <a:ln>
            <a:noFill/>
          </a:ln>
        </p:spPr>
      </p:pic>
      <p:sp>
        <p:nvSpPr>
          <p:cNvPr id="169" name="Google Shape;169;p20"/>
          <p:cNvSpPr txBox="1"/>
          <p:nvPr>
            <p:ph type="title"/>
          </p:nvPr>
        </p:nvSpPr>
        <p:spPr>
          <a:xfrm>
            <a:off x="4309725" y="2118775"/>
            <a:ext cx="3187200" cy="296700"/>
          </a:xfrm>
          <a:prstGeom prst="rect">
            <a:avLst/>
          </a:prstGeom>
        </p:spPr>
        <p:txBody>
          <a:bodyPr anchorCtr="0" anchor="ctr" bIns="91650" lIns="0" spcFirstLastPara="1" rIns="91650" wrap="square" tIns="91650">
            <a:noAutofit/>
          </a:bodyPr>
          <a:lstStyle>
            <a:lvl1pPr lvl="0" rtl="0">
              <a:spcBef>
                <a:spcPts val="0"/>
              </a:spcBef>
              <a:spcAft>
                <a:spcPts val="0"/>
              </a:spcAft>
              <a:buClr>
                <a:srgbClr val="383838"/>
              </a:buClr>
              <a:buSzPts val="2500"/>
              <a:buNone/>
              <a:defRPr sz="2500">
                <a:solidFill>
                  <a:srgbClr val="383838"/>
                </a:solidFill>
              </a:defRPr>
            </a:lvl1pPr>
            <a:lvl2pPr lvl="1" rtl="0">
              <a:spcBef>
                <a:spcPts val="0"/>
              </a:spcBef>
              <a:spcAft>
                <a:spcPts val="0"/>
              </a:spcAft>
              <a:buClr>
                <a:srgbClr val="000000"/>
              </a:buClr>
              <a:buSzPts val="2500"/>
              <a:buNone/>
              <a:defRPr sz="2500">
                <a:solidFill>
                  <a:srgbClr val="000000"/>
                </a:solidFill>
              </a:defRPr>
            </a:lvl2pPr>
            <a:lvl3pPr lvl="2" rtl="0">
              <a:spcBef>
                <a:spcPts val="0"/>
              </a:spcBef>
              <a:spcAft>
                <a:spcPts val="0"/>
              </a:spcAft>
              <a:buClr>
                <a:srgbClr val="000000"/>
              </a:buClr>
              <a:buSzPts val="2500"/>
              <a:buNone/>
              <a:defRPr sz="2500">
                <a:solidFill>
                  <a:srgbClr val="000000"/>
                </a:solidFill>
              </a:defRPr>
            </a:lvl3pPr>
            <a:lvl4pPr lvl="3" rtl="0">
              <a:spcBef>
                <a:spcPts val="0"/>
              </a:spcBef>
              <a:spcAft>
                <a:spcPts val="0"/>
              </a:spcAft>
              <a:buClr>
                <a:srgbClr val="000000"/>
              </a:buClr>
              <a:buSzPts val="2500"/>
              <a:buNone/>
              <a:defRPr sz="2500">
                <a:solidFill>
                  <a:srgbClr val="000000"/>
                </a:solidFill>
              </a:defRPr>
            </a:lvl4pPr>
            <a:lvl5pPr lvl="4" rtl="0">
              <a:spcBef>
                <a:spcPts val="0"/>
              </a:spcBef>
              <a:spcAft>
                <a:spcPts val="0"/>
              </a:spcAft>
              <a:buClr>
                <a:srgbClr val="000000"/>
              </a:buClr>
              <a:buSzPts val="2500"/>
              <a:buNone/>
              <a:defRPr sz="2500">
                <a:solidFill>
                  <a:srgbClr val="000000"/>
                </a:solidFill>
              </a:defRPr>
            </a:lvl5pPr>
            <a:lvl6pPr lvl="5" rtl="0">
              <a:spcBef>
                <a:spcPts val="0"/>
              </a:spcBef>
              <a:spcAft>
                <a:spcPts val="0"/>
              </a:spcAft>
              <a:buClr>
                <a:srgbClr val="000000"/>
              </a:buClr>
              <a:buSzPts val="2500"/>
              <a:buNone/>
              <a:defRPr sz="2500">
                <a:solidFill>
                  <a:srgbClr val="000000"/>
                </a:solidFill>
              </a:defRPr>
            </a:lvl6pPr>
            <a:lvl7pPr lvl="6" rtl="0">
              <a:spcBef>
                <a:spcPts val="0"/>
              </a:spcBef>
              <a:spcAft>
                <a:spcPts val="0"/>
              </a:spcAft>
              <a:buClr>
                <a:srgbClr val="000000"/>
              </a:buClr>
              <a:buSzPts val="2500"/>
              <a:buNone/>
              <a:defRPr sz="2500">
                <a:solidFill>
                  <a:srgbClr val="000000"/>
                </a:solidFill>
              </a:defRPr>
            </a:lvl7pPr>
            <a:lvl8pPr lvl="7" rtl="0">
              <a:spcBef>
                <a:spcPts val="0"/>
              </a:spcBef>
              <a:spcAft>
                <a:spcPts val="0"/>
              </a:spcAft>
              <a:buClr>
                <a:srgbClr val="000000"/>
              </a:buClr>
              <a:buSzPts val="2500"/>
              <a:buNone/>
              <a:defRPr sz="2500">
                <a:solidFill>
                  <a:srgbClr val="000000"/>
                </a:solidFill>
              </a:defRPr>
            </a:lvl8pPr>
            <a:lvl9pPr lvl="8" rtl="0">
              <a:spcBef>
                <a:spcPts val="0"/>
              </a:spcBef>
              <a:spcAft>
                <a:spcPts val="0"/>
              </a:spcAft>
              <a:buClr>
                <a:srgbClr val="000000"/>
              </a:buClr>
              <a:buSzPts val="2500"/>
              <a:buNone/>
              <a:defRPr sz="2500">
                <a:solidFill>
                  <a:srgbClr val="000000"/>
                </a:solidFill>
              </a:defRPr>
            </a:lvl9pPr>
          </a:lstStyle>
          <a:p/>
        </p:txBody>
      </p:sp>
      <p:sp>
        <p:nvSpPr>
          <p:cNvPr id="170" name="Google Shape;170;p20"/>
          <p:cNvSpPr txBox="1"/>
          <p:nvPr>
            <p:ph idx="2" type="title"/>
          </p:nvPr>
        </p:nvSpPr>
        <p:spPr>
          <a:xfrm>
            <a:off x="4350628" y="2795903"/>
            <a:ext cx="2608800" cy="296700"/>
          </a:xfrm>
          <a:prstGeom prst="rect">
            <a:avLst/>
          </a:prstGeom>
        </p:spPr>
        <p:txBody>
          <a:bodyPr anchorCtr="0" anchor="ctr" bIns="91650" lIns="0" spcFirstLastPara="1" rIns="91650" wrap="square" tIns="91650">
            <a:noAutofit/>
          </a:bodyPr>
          <a:lstStyle>
            <a:lvl1pPr lvl="0" rtl="0">
              <a:spcBef>
                <a:spcPts val="0"/>
              </a:spcBef>
              <a:spcAft>
                <a:spcPts val="0"/>
              </a:spcAft>
              <a:buClr>
                <a:srgbClr val="383838"/>
              </a:buClr>
              <a:buSzPts val="1400"/>
              <a:buFont typeface="Fira Sans"/>
              <a:buNone/>
              <a:defRPr sz="1400">
                <a:solidFill>
                  <a:srgbClr val="383838"/>
                </a:solidFill>
                <a:latin typeface="Fira Sans"/>
                <a:ea typeface="Fira Sans"/>
                <a:cs typeface="Fira Sans"/>
                <a:sym typeface="Fira Sans"/>
              </a:defRPr>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cover">
  <p:cSld name="TITLE_1_1">
    <p:spTree>
      <p:nvGrpSpPr>
        <p:cNvPr id="171" name="Shape 171"/>
        <p:cNvGrpSpPr/>
        <p:nvPr/>
      </p:nvGrpSpPr>
      <p:grpSpPr>
        <a:xfrm>
          <a:off x="0" y="0"/>
          <a:ext cx="0" cy="0"/>
          <a:chOff x="0" y="0"/>
          <a:chExt cx="0" cy="0"/>
        </a:xfrm>
      </p:grpSpPr>
      <p:sp>
        <p:nvSpPr>
          <p:cNvPr id="172" name="Google Shape;172;p21"/>
          <p:cNvSpPr txBox="1"/>
          <p:nvPr>
            <p:ph type="title"/>
          </p:nvPr>
        </p:nvSpPr>
        <p:spPr>
          <a:xfrm>
            <a:off x="1746650" y="1746200"/>
            <a:ext cx="4505400" cy="489000"/>
          </a:xfrm>
          <a:prstGeom prst="rect">
            <a:avLst/>
          </a:prstGeom>
        </p:spPr>
        <p:txBody>
          <a:bodyPr anchorCtr="0" anchor="ctr" bIns="91650" lIns="0" spcFirstLastPara="1" rIns="91650" wrap="square" tIns="91650">
            <a:noAutofit/>
          </a:bodyPr>
          <a:lstStyle>
            <a:lvl1pPr lvl="0" rtl="0">
              <a:spcBef>
                <a:spcPts val="0"/>
              </a:spcBef>
              <a:spcAft>
                <a:spcPts val="0"/>
              </a:spcAft>
              <a:buClr>
                <a:srgbClr val="383838"/>
              </a:buClr>
              <a:buSzPts val="2500"/>
              <a:buNone/>
              <a:defRPr sz="2500">
                <a:solidFill>
                  <a:srgbClr val="383838"/>
                </a:solidFill>
              </a:defRPr>
            </a:lvl1pPr>
            <a:lvl2pPr lvl="1" rtl="0">
              <a:spcBef>
                <a:spcPts val="0"/>
              </a:spcBef>
              <a:spcAft>
                <a:spcPts val="0"/>
              </a:spcAft>
              <a:buClr>
                <a:srgbClr val="383838"/>
              </a:buClr>
              <a:buSzPts val="2500"/>
              <a:buNone/>
              <a:defRPr sz="2500">
                <a:solidFill>
                  <a:srgbClr val="383838"/>
                </a:solidFill>
              </a:defRPr>
            </a:lvl2pPr>
            <a:lvl3pPr lvl="2" rtl="0">
              <a:spcBef>
                <a:spcPts val="0"/>
              </a:spcBef>
              <a:spcAft>
                <a:spcPts val="0"/>
              </a:spcAft>
              <a:buClr>
                <a:srgbClr val="383838"/>
              </a:buClr>
              <a:buSzPts val="2500"/>
              <a:buNone/>
              <a:defRPr sz="2500">
                <a:solidFill>
                  <a:srgbClr val="383838"/>
                </a:solidFill>
              </a:defRPr>
            </a:lvl3pPr>
            <a:lvl4pPr lvl="3" rtl="0">
              <a:spcBef>
                <a:spcPts val="0"/>
              </a:spcBef>
              <a:spcAft>
                <a:spcPts val="0"/>
              </a:spcAft>
              <a:buClr>
                <a:srgbClr val="383838"/>
              </a:buClr>
              <a:buSzPts val="2500"/>
              <a:buNone/>
              <a:defRPr sz="2500">
                <a:solidFill>
                  <a:srgbClr val="383838"/>
                </a:solidFill>
              </a:defRPr>
            </a:lvl4pPr>
            <a:lvl5pPr lvl="4" rtl="0">
              <a:spcBef>
                <a:spcPts val="0"/>
              </a:spcBef>
              <a:spcAft>
                <a:spcPts val="0"/>
              </a:spcAft>
              <a:buClr>
                <a:srgbClr val="383838"/>
              </a:buClr>
              <a:buSzPts val="2500"/>
              <a:buNone/>
              <a:defRPr sz="2500">
                <a:solidFill>
                  <a:srgbClr val="383838"/>
                </a:solidFill>
              </a:defRPr>
            </a:lvl5pPr>
            <a:lvl6pPr lvl="5" rtl="0">
              <a:spcBef>
                <a:spcPts val="0"/>
              </a:spcBef>
              <a:spcAft>
                <a:spcPts val="0"/>
              </a:spcAft>
              <a:buClr>
                <a:srgbClr val="383838"/>
              </a:buClr>
              <a:buSzPts val="2500"/>
              <a:buNone/>
              <a:defRPr sz="2500">
                <a:solidFill>
                  <a:srgbClr val="383838"/>
                </a:solidFill>
              </a:defRPr>
            </a:lvl6pPr>
            <a:lvl7pPr lvl="6" rtl="0">
              <a:spcBef>
                <a:spcPts val="0"/>
              </a:spcBef>
              <a:spcAft>
                <a:spcPts val="0"/>
              </a:spcAft>
              <a:buClr>
                <a:srgbClr val="383838"/>
              </a:buClr>
              <a:buSzPts val="2500"/>
              <a:buNone/>
              <a:defRPr sz="2500">
                <a:solidFill>
                  <a:srgbClr val="383838"/>
                </a:solidFill>
              </a:defRPr>
            </a:lvl7pPr>
            <a:lvl8pPr lvl="7" rtl="0">
              <a:spcBef>
                <a:spcPts val="0"/>
              </a:spcBef>
              <a:spcAft>
                <a:spcPts val="0"/>
              </a:spcAft>
              <a:buClr>
                <a:srgbClr val="383838"/>
              </a:buClr>
              <a:buSzPts val="2500"/>
              <a:buNone/>
              <a:defRPr sz="2500">
                <a:solidFill>
                  <a:srgbClr val="383838"/>
                </a:solidFill>
              </a:defRPr>
            </a:lvl8pPr>
            <a:lvl9pPr lvl="8" rtl="0">
              <a:spcBef>
                <a:spcPts val="0"/>
              </a:spcBef>
              <a:spcAft>
                <a:spcPts val="0"/>
              </a:spcAft>
              <a:buClr>
                <a:srgbClr val="383838"/>
              </a:buClr>
              <a:buSzPts val="2500"/>
              <a:buNone/>
              <a:defRPr sz="2500">
                <a:solidFill>
                  <a:srgbClr val="383838"/>
                </a:solidFill>
              </a:defRPr>
            </a:lvl9pPr>
          </a:lstStyle>
          <a:p/>
        </p:txBody>
      </p:sp>
      <p:sp>
        <p:nvSpPr>
          <p:cNvPr id="173" name="Google Shape;173;p21"/>
          <p:cNvSpPr/>
          <p:nvPr/>
        </p:nvSpPr>
        <p:spPr>
          <a:xfrm>
            <a:off x="0" y="1746200"/>
            <a:ext cx="498300" cy="33978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74" name="Google Shape;174;p21"/>
          <p:cNvSpPr/>
          <p:nvPr/>
        </p:nvSpPr>
        <p:spPr>
          <a:xfrm>
            <a:off x="689275" y="4774350"/>
            <a:ext cx="1340700" cy="221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slide" type="tx">
  <p:cSld name="TITLE_AND_BODY">
    <p:spTree>
      <p:nvGrpSpPr>
        <p:cNvPr id="175" name="Shape 175"/>
        <p:cNvGrpSpPr/>
        <p:nvPr/>
      </p:nvGrpSpPr>
      <p:grpSpPr>
        <a:xfrm>
          <a:off x="0" y="0"/>
          <a:ext cx="0" cy="0"/>
          <a:chOff x="0" y="0"/>
          <a:chExt cx="0" cy="0"/>
        </a:xfrm>
      </p:grpSpPr>
      <p:sp>
        <p:nvSpPr>
          <p:cNvPr id="176" name="Google Shape;176;p22"/>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7" name="Google Shape;177;p22"/>
          <p:cNvSpPr txBox="1"/>
          <p:nvPr>
            <p:ph idx="1" type="body"/>
          </p:nvPr>
        </p:nvSpPr>
        <p:spPr>
          <a:xfrm>
            <a:off x="600075" y="686831"/>
            <a:ext cx="82320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
        <p:nvSpPr>
          <p:cNvPr id="178" name="Google Shape;178;p22"/>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orange">
  <p:cSld name="CUSTOM_2">
    <p:bg>
      <p:bgPr>
        <a:solidFill>
          <a:srgbClr val="FFC002"/>
        </a:solidFill>
      </p:bgPr>
    </p:bg>
    <p:spTree>
      <p:nvGrpSpPr>
        <p:cNvPr id="179" name="Shape 179"/>
        <p:cNvGrpSpPr/>
        <p:nvPr/>
      </p:nvGrpSpPr>
      <p:grpSpPr>
        <a:xfrm>
          <a:off x="0" y="0"/>
          <a:ext cx="0" cy="0"/>
          <a:chOff x="0" y="0"/>
          <a:chExt cx="0" cy="0"/>
        </a:xfrm>
      </p:grpSpPr>
      <p:sp>
        <p:nvSpPr>
          <p:cNvPr id="180" name="Google Shape;180;p23"/>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1" name="Google Shape;181;p23"/>
          <p:cNvSpPr txBox="1"/>
          <p:nvPr>
            <p:ph idx="1" type="body"/>
          </p:nvPr>
        </p:nvSpPr>
        <p:spPr>
          <a:xfrm>
            <a:off x="600075" y="686831"/>
            <a:ext cx="8232000" cy="3942600"/>
          </a:xfrm>
          <a:prstGeom prst="rect">
            <a:avLst/>
          </a:prstGeom>
        </p:spPr>
        <p:txBody>
          <a:bodyPr anchorCtr="0" anchor="t" bIns="91650" lIns="91650" spcFirstLastPara="1" rIns="91650" wrap="square" tIns="91650">
            <a:noAutofit/>
          </a:bodyPr>
          <a:lstStyle>
            <a:lvl1pPr indent="-342900" lvl="0" marL="457200" rtl="0">
              <a:lnSpc>
                <a:spcPct val="115000"/>
              </a:lnSpc>
              <a:spcBef>
                <a:spcPts val="0"/>
              </a:spcBef>
              <a:spcAft>
                <a:spcPts val="0"/>
              </a:spcAft>
              <a:buClr>
                <a:srgbClr val="FFFFFF"/>
              </a:buClr>
              <a:buSzPts val="1800"/>
              <a:buFont typeface="Fira Sans"/>
              <a:buChar char="・"/>
              <a:defRPr sz="1800">
                <a:solidFill>
                  <a:srgbClr val="FFFFFF"/>
                </a:solidFill>
                <a:latin typeface="Fira Sans"/>
                <a:ea typeface="Fira Sans"/>
                <a:cs typeface="Fira Sans"/>
                <a:sym typeface="Fira Sans"/>
              </a:defRPr>
            </a:lvl1pPr>
            <a:lvl2pPr indent="-317500" lvl="1" marL="914400" rtl="0">
              <a:lnSpc>
                <a:spcPct val="115000"/>
              </a:lnSpc>
              <a:spcBef>
                <a:spcPts val="1500"/>
              </a:spcBef>
              <a:spcAft>
                <a:spcPts val="0"/>
              </a:spcAft>
              <a:buClr>
                <a:srgbClr val="FFFFFF"/>
              </a:buClr>
              <a:buSzPts val="1400"/>
              <a:buFont typeface="Fira Sans"/>
              <a:buChar char="・"/>
              <a:defRPr sz="1400">
                <a:solidFill>
                  <a:srgbClr val="FFFFFF"/>
                </a:solidFill>
                <a:latin typeface="Fira Sans"/>
                <a:ea typeface="Fira Sans"/>
                <a:cs typeface="Fira Sans"/>
                <a:sym typeface="Fira Sans"/>
              </a:defRPr>
            </a:lvl2pPr>
            <a:lvl3pPr indent="-317500" lvl="2" marL="1371600" rtl="0">
              <a:lnSpc>
                <a:spcPct val="115000"/>
              </a:lnSpc>
              <a:spcBef>
                <a:spcPts val="1500"/>
              </a:spcBef>
              <a:spcAft>
                <a:spcPts val="0"/>
              </a:spcAft>
              <a:buClr>
                <a:srgbClr val="FFFFFF"/>
              </a:buClr>
              <a:buSzPts val="1400"/>
              <a:buFont typeface="Fira Sans"/>
              <a:buChar char="⎯"/>
              <a:defRPr sz="1400">
                <a:solidFill>
                  <a:srgbClr val="FFFFFF"/>
                </a:solidFill>
                <a:latin typeface="Fira Sans"/>
                <a:ea typeface="Fira Sans"/>
                <a:cs typeface="Fira Sans"/>
                <a:sym typeface="Fira Sans"/>
              </a:defRPr>
            </a:lvl3pPr>
            <a:lvl4pPr indent="-317500" lvl="3" marL="1828800" rtl="0">
              <a:lnSpc>
                <a:spcPct val="115000"/>
              </a:lnSpc>
              <a:spcBef>
                <a:spcPts val="1500"/>
              </a:spcBef>
              <a:spcAft>
                <a:spcPts val="0"/>
              </a:spcAft>
              <a:buClr>
                <a:srgbClr val="FFFFFF"/>
              </a:buClr>
              <a:buSzPts val="1400"/>
              <a:buFont typeface="Fira Sans"/>
              <a:buChar char="⎯"/>
              <a:defRPr sz="1400">
                <a:solidFill>
                  <a:srgbClr val="FFFFFF"/>
                </a:solidFill>
                <a:latin typeface="Fira Sans"/>
                <a:ea typeface="Fira Sans"/>
                <a:cs typeface="Fira Sans"/>
                <a:sym typeface="Fira Sans"/>
              </a:defRPr>
            </a:lvl4pPr>
            <a:lvl5pPr indent="-317500" lvl="4" marL="2286000" rtl="0">
              <a:lnSpc>
                <a:spcPct val="115000"/>
              </a:lnSpc>
              <a:spcBef>
                <a:spcPts val="1500"/>
              </a:spcBef>
              <a:spcAft>
                <a:spcPts val="0"/>
              </a:spcAft>
              <a:buClr>
                <a:srgbClr val="FFFFFF"/>
              </a:buClr>
              <a:buSzPts val="1400"/>
              <a:buFont typeface="Fira Sans"/>
              <a:buChar char="○"/>
              <a:defRPr sz="1400">
                <a:solidFill>
                  <a:srgbClr val="FFFFFF"/>
                </a:solidFill>
                <a:latin typeface="Fira Sans"/>
                <a:ea typeface="Fira Sans"/>
                <a:cs typeface="Fira Sans"/>
                <a:sym typeface="Fira Sans"/>
              </a:defRPr>
            </a:lvl5pPr>
            <a:lvl6pPr indent="-317500" lvl="5" marL="2743200" rtl="0">
              <a:lnSpc>
                <a:spcPct val="115000"/>
              </a:lnSpc>
              <a:spcBef>
                <a:spcPts val="1500"/>
              </a:spcBef>
              <a:spcAft>
                <a:spcPts val="0"/>
              </a:spcAft>
              <a:buClr>
                <a:srgbClr val="FFFFFF"/>
              </a:buClr>
              <a:buSzPts val="1400"/>
              <a:buFont typeface="Source Sans Pro"/>
              <a:buChar char="■"/>
              <a:defRPr sz="1400">
                <a:solidFill>
                  <a:srgbClr val="FFFFFF"/>
                </a:solidFill>
                <a:latin typeface="Source Sans Pro"/>
                <a:ea typeface="Source Sans Pro"/>
                <a:cs typeface="Source Sans Pro"/>
                <a:sym typeface="Source Sans Pro"/>
              </a:defRPr>
            </a:lvl6pPr>
            <a:lvl7pPr indent="-317500" lvl="6" marL="3200400" rtl="0">
              <a:lnSpc>
                <a:spcPct val="115000"/>
              </a:lnSpc>
              <a:spcBef>
                <a:spcPts val="1500"/>
              </a:spcBef>
              <a:spcAft>
                <a:spcPts val="0"/>
              </a:spcAft>
              <a:buClr>
                <a:srgbClr val="FFFFFF"/>
              </a:buClr>
              <a:buSzPts val="1400"/>
              <a:buFont typeface="Fira Sans"/>
              <a:buChar char="●"/>
              <a:defRPr sz="1400">
                <a:solidFill>
                  <a:srgbClr val="FFFFFF"/>
                </a:solidFill>
                <a:latin typeface="Fira Sans"/>
                <a:ea typeface="Fira Sans"/>
                <a:cs typeface="Fira Sans"/>
                <a:sym typeface="Fira Sans"/>
              </a:defRPr>
            </a:lvl7pPr>
            <a:lvl8pPr indent="-317500" lvl="7" marL="3657600" rtl="0">
              <a:lnSpc>
                <a:spcPct val="115000"/>
              </a:lnSpc>
              <a:spcBef>
                <a:spcPts val="1500"/>
              </a:spcBef>
              <a:spcAft>
                <a:spcPts val="0"/>
              </a:spcAft>
              <a:buClr>
                <a:srgbClr val="FFFFFF"/>
              </a:buClr>
              <a:buSzPts val="1400"/>
              <a:buFont typeface="Fira Sans"/>
              <a:buChar char="○"/>
              <a:defRPr sz="1400">
                <a:solidFill>
                  <a:srgbClr val="FFFFFF"/>
                </a:solidFill>
                <a:latin typeface="Fira Sans"/>
                <a:ea typeface="Fira Sans"/>
                <a:cs typeface="Fira Sans"/>
                <a:sym typeface="Fira Sans"/>
              </a:defRPr>
            </a:lvl8pPr>
            <a:lvl9pPr indent="-317500" lvl="8" marL="4114800" rtl="0">
              <a:lnSpc>
                <a:spcPct val="115000"/>
              </a:lnSpc>
              <a:spcBef>
                <a:spcPts val="1500"/>
              </a:spcBef>
              <a:spcAft>
                <a:spcPts val="1500"/>
              </a:spcAft>
              <a:buClr>
                <a:srgbClr val="FFFFFF"/>
              </a:buClr>
              <a:buSzPts val="1400"/>
              <a:buFont typeface="Fira Sans"/>
              <a:buChar char="■"/>
              <a:defRPr sz="1400">
                <a:solidFill>
                  <a:srgbClr val="FFFFFF"/>
                </a:solidFill>
                <a:latin typeface="Fira Sans"/>
                <a:ea typeface="Fira Sans"/>
                <a:cs typeface="Fira Sans"/>
                <a:sym typeface="Fira Sans"/>
              </a:defRPr>
            </a:lvl9pPr>
          </a:lstStyle>
          <a:p/>
        </p:txBody>
      </p:sp>
      <p:sp>
        <p:nvSpPr>
          <p:cNvPr id="182" name="Google Shape;182;p23"/>
          <p:cNvSpPr/>
          <p:nvPr/>
        </p:nvSpPr>
        <p:spPr>
          <a:xfrm>
            <a:off x="8650601" y="4847630"/>
            <a:ext cx="503400" cy="73200"/>
          </a:xfrm>
          <a:prstGeom prst="rect">
            <a:avLst/>
          </a:prstGeom>
          <a:solidFill>
            <a:srgbClr val="FFFFFF"/>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sz="1400">
              <a:solidFill>
                <a:srgbClr val="FFFFFF"/>
              </a:solidFill>
            </a:endParaRPr>
          </a:p>
        </p:txBody>
      </p:sp>
      <p:sp>
        <p:nvSpPr>
          <p:cNvPr id="183" name="Google Shape;183;p23"/>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184" name="Shape 184"/>
        <p:cNvGrpSpPr/>
        <p:nvPr/>
      </p:nvGrpSpPr>
      <p:grpSpPr>
        <a:xfrm>
          <a:off x="0" y="0"/>
          <a:ext cx="0" cy="0"/>
          <a:chOff x="0" y="0"/>
          <a:chExt cx="0" cy="0"/>
        </a:xfrm>
      </p:grpSpPr>
      <p:sp>
        <p:nvSpPr>
          <p:cNvPr id="185" name="Google Shape;185;p24"/>
          <p:cNvSpPr/>
          <p:nvPr/>
        </p:nvSpPr>
        <p:spPr>
          <a:xfrm flipH="1">
            <a:off x="3931649" y="603200"/>
            <a:ext cx="5209800" cy="39687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86" name="Google Shape;186;p24"/>
          <p:cNvSpPr/>
          <p:nvPr/>
        </p:nvSpPr>
        <p:spPr>
          <a:xfrm flipH="1">
            <a:off x="10975" y="584150"/>
            <a:ext cx="8530200" cy="5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87" name="Google Shape;187;p24"/>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8" name="Google Shape;188;p24"/>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189" name="Google Shape;189;p24"/>
          <p:cNvSpPr txBox="1"/>
          <p:nvPr>
            <p:ph idx="1" type="body"/>
          </p:nvPr>
        </p:nvSpPr>
        <p:spPr>
          <a:xfrm>
            <a:off x="4100475" y="686825"/>
            <a:ext cx="47316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1">
  <p:cSld name="CUSTOM_3_1">
    <p:spTree>
      <p:nvGrpSpPr>
        <p:cNvPr id="190" name="Shape 190"/>
        <p:cNvGrpSpPr/>
        <p:nvPr/>
      </p:nvGrpSpPr>
      <p:grpSpPr>
        <a:xfrm>
          <a:off x="0" y="0"/>
          <a:ext cx="0" cy="0"/>
          <a:chOff x="0" y="0"/>
          <a:chExt cx="0" cy="0"/>
        </a:xfrm>
      </p:grpSpPr>
      <p:sp>
        <p:nvSpPr>
          <p:cNvPr id="191" name="Google Shape;191;p25"/>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92" name="Google Shape;192;p25"/>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193" name="Google Shape;193;p25"/>
          <p:cNvSpPr/>
          <p:nvPr/>
        </p:nvSpPr>
        <p:spPr>
          <a:xfrm flipH="1">
            <a:off x="591900" y="582900"/>
            <a:ext cx="8552100" cy="40620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4" name="Google Shape;194;p25"/>
          <p:cNvSpPr/>
          <p:nvPr/>
        </p:nvSpPr>
        <p:spPr>
          <a:xfrm>
            <a:off x="589775" y="592018"/>
            <a:ext cx="8552100" cy="5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5" name="Google Shape;195;p25"/>
          <p:cNvSpPr txBox="1"/>
          <p:nvPr>
            <p:ph idx="1" type="body"/>
          </p:nvPr>
        </p:nvSpPr>
        <p:spPr>
          <a:xfrm>
            <a:off x="600075" y="686831"/>
            <a:ext cx="82320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96" name="Shape 196"/>
        <p:cNvGrpSpPr/>
        <p:nvPr/>
      </p:nvGrpSpPr>
      <p:grpSpPr>
        <a:xfrm>
          <a:off x="0" y="0"/>
          <a:ext cx="0" cy="0"/>
          <a:chOff x="0" y="0"/>
          <a:chExt cx="0" cy="0"/>
        </a:xfrm>
      </p:grpSpPr>
      <p:sp>
        <p:nvSpPr>
          <p:cNvPr id="197" name="Google Shape;197;p26"/>
          <p:cNvSpPr/>
          <p:nvPr/>
        </p:nvSpPr>
        <p:spPr>
          <a:xfrm flipH="1">
            <a:off x="125" y="582900"/>
            <a:ext cx="3374700" cy="45606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8" name="Google Shape;198;p26"/>
          <p:cNvSpPr/>
          <p:nvPr/>
        </p:nvSpPr>
        <p:spPr>
          <a:xfrm>
            <a:off x="589775" y="580843"/>
            <a:ext cx="2785200" cy="5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199" name="Google Shape;199;p26"/>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00" name="Google Shape;200;p26"/>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01" name="Google Shape;201;p26"/>
          <p:cNvSpPr txBox="1"/>
          <p:nvPr>
            <p:ph idx="1" type="body"/>
          </p:nvPr>
        </p:nvSpPr>
        <p:spPr>
          <a:xfrm>
            <a:off x="600075" y="686831"/>
            <a:ext cx="82320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p:cSld name="CUSTOM_5">
    <p:spTree>
      <p:nvGrpSpPr>
        <p:cNvPr id="202" name="Shape 202"/>
        <p:cNvGrpSpPr/>
        <p:nvPr/>
      </p:nvGrpSpPr>
      <p:grpSpPr>
        <a:xfrm>
          <a:off x="0" y="0"/>
          <a:ext cx="0" cy="0"/>
          <a:chOff x="0" y="0"/>
          <a:chExt cx="0" cy="0"/>
        </a:xfrm>
      </p:grpSpPr>
      <p:sp>
        <p:nvSpPr>
          <p:cNvPr id="203" name="Google Shape;203;p27"/>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04" name="Google Shape;204;p27"/>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7"/>
          <p:cNvSpPr/>
          <p:nvPr/>
        </p:nvSpPr>
        <p:spPr>
          <a:xfrm flipH="1">
            <a:off x="592200" y="582900"/>
            <a:ext cx="7951800" cy="39690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06" name="Google Shape;206;p27"/>
          <p:cNvSpPr txBox="1"/>
          <p:nvPr>
            <p:ph idx="1" type="body"/>
          </p:nvPr>
        </p:nvSpPr>
        <p:spPr>
          <a:xfrm>
            <a:off x="600075" y="686831"/>
            <a:ext cx="82320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p:cSld name="CUSTOM_5_1">
    <p:spTree>
      <p:nvGrpSpPr>
        <p:cNvPr id="207" name="Shape 207"/>
        <p:cNvGrpSpPr/>
        <p:nvPr/>
      </p:nvGrpSpPr>
      <p:grpSpPr>
        <a:xfrm>
          <a:off x="0" y="0"/>
          <a:ext cx="0" cy="0"/>
          <a:chOff x="0" y="0"/>
          <a:chExt cx="0" cy="0"/>
        </a:xfrm>
      </p:grpSpPr>
      <p:sp>
        <p:nvSpPr>
          <p:cNvPr id="208" name="Google Shape;208;p28"/>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09" name="Google Shape;209;p28"/>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10" name="Google Shape;210;p28"/>
          <p:cNvSpPr/>
          <p:nvPr/>
        </p:nvSpPr>
        <p:spPr>
          <a:xfrm>
            <a:off x="0" y="779750"/>
            <a:ext cx="6019800" cy="21594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11" name="Google Shape;211;p28"/>
          <p:cNvSpPr/>
          <p:nvPr/>
        </p:nvSpPr>
        <p:spPr>
          <a:xfrm>
            <a:off x="786350" y="763525"/>
            <a:ext cx="5233500" cy="71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12" name="Google Shape;212;p28"/>
          <p:cNvSpPr txBox="1"/>
          <p:nvPr>
            <p:ph idx="1" type="body"/>
          </p:nvPr>
        </p:nvSpPr>
        <p:spPr>
          <a:xfrm>
            <a:off x="600075" y="915428"/>
            <a:ext cx="8232000" cy="20025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1">
  <p:cSld name="CUSTOM_5_1_1">
    <p:spTree>
      <p:nvGrpSpPr>
        <p:cNvPr id="213" name="Shape 213"/>
        <p:cNvGrpSpPr/>
        <p:nvPr/>
      </p:nvGrpSpPr>
      <p:grpSpPr>
        <a:xfrm>
          <a:off x="0" y="0"/>
          <a:ext cx="0" cy="0"/>
          <a:chOff x="0" y="0"/>
          <a:chExt cx="0" cy="0"/>
        </a:xfrm>
      </p:grpSpPr>
      <p:sp>
        <p:nvSpPr>
          <p:cNvPr id="214" name="Google Shape;214;p29"/>
          <p:cNvSpPr/>
          <p:nvPr/>
        </p:nvSpPr>
        <p:spPr>
          <a:xfrm>
            <a:off x="0" y="0"/>
            <a:ext cx="9144000" cy="1955100"/>
          </a:xfrm>
          <a:prstGeom prst="rect">
            <a:avLst/>
          </a:prstGeom>
          <a:solidFill>
            <a:srgbClr val="EEEEEE"/>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15" name="Google Shape;215;p29"/>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16" name="Google Shape;216;p29"/>
          <p:cNvSpPr/>
          <p:nvPr/>
        </p:nvSpPr>
        <p:spPr>
          <a:xfrm>
            <a:off x="0" y="1954910"/>
            <a:ext cx="9144000" cy="459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17" name="Google Shape;217;p29"/>
          <p:cNvSpPr/>
          <p:nvPr/>
        </p:nvSpPr>
        <p:spPr>
          <a:xfrm>
            <a:off x="2643675" y="1746204"/>
            <a:ext cx="3884700" cy="48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18" name="Google Shape;218;p29"/>
          <p:cNvSpPr txBox="1"/>
          <p:nvPr>
            <p:ph type="title"/>
          </p:nvPr>
        </p:nvSpPr>
        <p:spPr>
          <a:xfrm>
            <a:off x="2837851" y="1850101"/>
            <a:ext cx="3604200" cy="296700"/>
          </a:xfrm>
          <a:prstGeom prst="rect">
            <a:avLst/>
          </a:prstGeom>
        </p:spPr>
        <p:txBody>
          <a:bodyPr anchorCtr="0" anchor="ctr" bIns="91650" lIns="0" spcFirstLastPara="1" rIns="91650" wrap="square" tIns="91650">
            <a:noAutofit/>
          </a:bodyPr>
          <a:lstStyle>
            <a:lvl1pPr lvl="0" rtl="0" algn="ctr">
              <a:spcBef>
                <a:spcPts val="0"/>
              </a:spcBef>
              <a:spcAft>
                <a:spcPts val="0"/>
              </a:spcAft>
              <a:buSzPts val="2000"/>
              <a:buFont typeface="Fira Sans Medium"/>
              <a:buNone/>
              <a:defRPr sz="2000">
                <a:latin typeface="Fira Sans Medium"/>
                <a:ea typeface="Fira Sans Medium"/>
                <a:cs typeface="Fira Sans Medium"/>
                <a:sym typeface="Fira Sans Medium"/>
              </a:defRPr>
            </a:lvl1pPr>
            <a:lvl2pPr lvl="1"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lgn="ctr">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2 1 1 1">
  <p:cSld name="CUSTOM_5_1_1_1">
    <p:spTree>
      <p:nvGrpSpPr>
        <p:cNvPr id="219" name="Shape 219"/>
        <p:cNvGrpSpPr/>
        <p:nvPr/>
      </p:nvGrpSpPr>
      <p:grpSpPr>
        <a:xfrm>
          <a:off x="0" y="0"/>
          <a:ext cx="0" cy="0"/>
          <a:chOff x="0" y="0"/>
          <a:chExt cx="0" cy="0"/>
        </a:xfrm>
      </p:grpSpPr>
      <p:sp>
        <p:nvSpPr>
          <p:cNvPr id="220" name="Google Shape;220;p30"/>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21" name="Google Shape;221;p30"/>
          <p:cNvSpPr/>
          <p:nvPr/>
        </p:nvSpPr>
        <p:spPr>
          <a:xfrm>
            <a:off x="579200" y="1402547"/>
            <a:ext cx="2217300" cy="221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22" name="Google Shape;222;p30"/>
          <p:cNvSpPr/>
          <p:nvPr/>
        </p:nvSpPr>
        <p:spPr>
          <a:xfrm>
            <a:off x="3479075" y="1402547"/>
            <a:ext cx="2195100" cy="221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23" name="Google Shape;223;p30"/>
          <p:cNvSpPr/>
          <p:nvPr/>
        </p:nvSpPr>
        <p:spPr>
          <a:xfrm>
            <a:off x="6334049" y="1402547"/>
            <a:ext cx="2217300" cy="2219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24" name="Google Shape;224;p30"/>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4">
    <p:spTree>
      <p:nvGrpSpPr>
        <p:cNvPr id="225" name="Shape 225"/>
        <p:cNvGrpSpPr/>
        <p:nvPr/>
      </p:nvGrpSpPr>
      <p:grpSpPr>
        <a:xfrm>
          <a:off x="0" y="0"/>
          <a:ext cx="0" cy="0"/>
          <a:chOff x="0" y="0"/>
          <a:chExt cx="0" cy="0"/>
        </a:xfrm>
      </p:grpSpPr>
      <p:sp>
        <p:nvSpPr>
          <p:cNvPr id="226" name="Google Shape;226;p31"/>
          <p:cNvSpPr/>
          <p:nvPr/>
        </p:nvSpPr>
        <p:spPr>
          <a:xfrm flipH="1">
            <a:off x="-10100" y="686825"/>
            <a:ext cx="3374700" cy="38652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27" name="Google Shape;227;p31"/>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28" name="Google Shape;228;p31"/>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1"/>
          <p:cNvSpPr txBox="1"/>
          <p:nvPr>
            <p:ph idx="1" type="body"/>
          </p:nvPr>
        </p:nvSpPr>
        <p:spPr>
          <a:xfrm>
            <a:off x="592275" y="686825"/>
            <a:ext cx="27828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
        <p:nvSpPr>
          <p:cNvPr id="230" name="Google Shape;230;p31"/>
          <p:cNvSpPr txBox="1"/>
          <p:nvPr>
            <p:ph idx="2" type="body"/>
          </p:nvPr>
        </p:nvSpPr>
        <p:spPr>
          <a:xfrm>
            <a:off x="3783500" y="686825"/>
            <a:ext cx="51249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3">
  <p:cSld name="CUSTOM_4_3">
    <p:spTree>
      <p:nvGrpSpPr>
        <p:cNvPr id="231" name="Shape 231"/>
        <p:cNvGrpSpPr/>
        <p:nvPr/>
      </p:nvGrpSpPr>
      <p:grpSpPr>
        <a:xfrm>
          <a:off x="0" y="0"/>
          <a:ext cx="0" cy="0"/>
          <a:chOff x="0" y="0"/>
          <a:chExt cx="0" cy="0"/>
        </a:xfrm>
      </p:grpSpPr>
      <p:sp>
        <p:nvSpPr>
          <p:cNvPr id="232" name="Google Shape;232;p32"/>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33" name="Google Shape;233;p32"/>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34" name="Google Shape;234;p32"/>
          <p:cNvSpPr txBox="1"/>
          <p:nvPr>
            <p:ph idx="1" type="body"/>
          </p:nvPr>
        </p:nvSpPr>
        <p:spPr>
          <a:xfrm>
            <a:off x="2319525" y="686825"/>
            <a:ext cx="65889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
        <p:nvSpPr>
          <p:cNvPr id="235" name="Google Shape;235;p32"/>
          <p:cNvSpPr/>
          <p:nvPr/>
        </p:nvSpPr>
        <p:spPr>
          <a:xfrm>
            <a:off x="0" y="584231"/>
            <a:ext cx="1628700" cy="40038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1">
  <p:cSld name="CUSTOM_4_1">
    <p:spTree>
      <p:nvGrpSpPr>
        <p:cNvPr id="236" name="Shape 236"/>
        <p:cNvGrpSpPr/>
        <p:nvPr/>
      </p:nvGrpSpPr>
      <p:grpSpPr>
        <a:xfrm>
          <a:off x="0" y="0"/>
          <a:ext cx="0" cy="0"/>
          <a:chOff x="0" y="0"/>
          <a:chExt cx="0" cy="0"/>
        </a:xfrm>
      </p:grpSpPr>
      <p:sp>
        <p:nvSpPr>
          <p:cNvPr id="237" name="Google Shape;237;p33"/>
          <p:cNvSpPr/>
          <p:nvPr/>
        </p:nvSpPr>
        <p:spPr>
          <a:xfrm flipH="1">
            <a:off x="-10101" y="582900"/>
            <a:ext cx="3374700" cy="396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38" name="Google Shape;238;p33"/>
          <p:cNvSpPr txBox="1"/>
          <p:nvPr>
            <p:ph type="title"/>
          </p:nvPr>
        </p:nvSpPr>
        <p:spPr>
          <a:xfrm>
            <a:off x="600000" y="2235275"/>
            <a:ext cx="20280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39" name="Google Shape;239;p33"/>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40" name="Google Shape;240;p33"/>
          <p:cNvSpPr txBox="1"/>
          <p:nvPr>
            <p:ph idx="1" type="body"/>
          </p:nvPr>
        </p:nvSpPr>
        <p:spPr>
          <a:xfrm>
            <a:off x="3479075" y="610625"/>
            <a:ext cx="53532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41" name="Shape 241"/>
        <p:cNvGrpSpPr/>
        <p:nvPr/>
      </p:nvGrpSpPr>
      <p:grpSpPr>
        <a:xfrm>
          <a:off x="0" y="0"/>
          <a:ext cx="0" cy="0"/>
          <a:chOff x="0" y="0"/>
          <a:chExt cx="0" cy="0"/>
        </a:xfrm>
      </p:grpSpPr>
      <p:sp>
        <p:nvSpPr>
          <p:cNvPr id="242" name="Google Shape;242;p34"/>
          <p:cNvSpPr/>
          <p:nvPr/>
        </p:nvSpPr>
        <p:spPr>
          <a:xfrm>
            <a:off x="3486950" y="0"/>
            <a:ext cx="5656800" cy="5143500"/>
          </a:xfrm>
          <a:prstGeom prst="rect">
            <a:avLst/>
          </a:prstGeom>
          <a:solidFill>
            <a:srgbClr val="F7F7F7"/>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43" name="Google Shape;243;p34"/>
          <p:cNvSpPr txBox="1"/>
          <p:nvPr>
            <p:ph type="title"/>
          </p:nvPr>
        </p:nvSpPr>
        <p:spPr>
          <a:xfrm>
            <a:off x="3742575" y="244850"/>
            <a:ext cx="48978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Font typeface="Fira Sans ExtraBold"/>
              <a:buNone/>
              <a:defRPr sz="2000">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244" name="Google Shape;244;p34"/>
          <p:cNvSpPr txBox="1"/>
          <p:nvPr>
            <p:ph idx="12" type="sldNum"/>
          </p:nvPr>
        </p:nvSpPr>
        <p:spPr>
          <a:xfrm>
            <a:off x="5829300" y="4759527"/>
            <a:ext cx="2714700" cy="171600"/>
          </a:xfrm>
          <a:prstGeom prst="rect">
            <a:avLst/>
          </a:prstGeom>
          <a:noFill/>
          <a:ln>
            <a:noFill/>
          </a:ln>
        </p:spPr>
        <p:txBody>
          <a:bodyPr anchorCtr="0" anchor="ctr" bIns="68750" lIns="68750" spcFirstLastPara="1" rIns="68750" wrap="square" tIns="68750">
            <a:noAutofit/>
          </a:bodyPr>
          <a:lstStyle>
            <a:lvl1pPr lvl="0" rtl="0" algn="r">
              <a:buNone/>
              <a:defRPr sz="800">
                <a:latin typeface="Fira Sans Medium"/>
                <a:ea typeface="Fira Sans Medium"/>
                <a:cs typeface="Fira Sans Medium"/>
                <a:sym typeface="Fira Sans Medium"/>
              </a:defRPr>
            </a:lvl1pPr>
            <a:lvl2pPr lvl="1" rtl="0" algn="r">
              <a:buNone/>
              <a:defRPr sz="800">
                <a:latin typeface="Fira Sans Medium"/>
                <a:ea typeface="Fira Sans Medium"/>
                <a:cs typeface="Fira Sans Medium"/>
                <a:sym typeface="Fira Sans Medium"/>
              </a:defRPr>
            </a:lvl2pPr>
            <a:lvl3pPr lvl="2" rtl="0" algn="r">
              <a:buNone/>
              <a:defRPr sz="800">
                <a:latin typeface="Fira Sans Medium"/>
                <a:ea typeface="Fira Sans Medium"/>
                <a:cs typeface="Fira Sans Medium"/>
                <a:sym typeface="Fira Sans Medium"/>
              </a:defRPr>
            </a:lvl3pPr>
            <a:lvl4pPr lvl="3" rtl="0" algn="r">
              <a:buNone/>
              <a:defRPr sz="800">
                <a:latin typeface="Fira Sans Medium"/>
                <a:ea typeface="Fira Sans Medium"/>
                <a:cs typeface="Fira Sans Medium"/>
                <a:sym typeface="Fira Sans Medium"/>
              </a:defRPr>
            </a:lvl4pPr>
            <a:lvl5pPr lvl="4" rtl="0" algn="r">
              <a:buNone/>
              <a:defRPr sz="800">
                <a:latin typeface="Fira Sans Medium"/>
                <a:ea typeface="Fira Sans Medium"/>
                <a:cs typeface="Fira Sans Medium"/>
                <a:sym typeface="Fira Sans Medium"/>
              </a:defRPr>
            </a:lvl5pPr>
            <a:lvl6pPr lvl="5" rtl="0" algn="r">
              <a:buNone/>
              <a:defRPr sz="800">
                <a:latin typeface="Fira Sans Medium"/>
                <a:ea typeface="Fira Sans Medium"/>
                <a:cs typeface="Fira Sans Medium"/>
                <a:sym typeface="Fira Sans Medium"/>
              </a:defRPr>
            </a:lvl6pPr>
            <a:lvl7pPr lvl="6" rtl="0" algn="r">
              <a:buNone/>
              <a:defRPr sz="800">
                <a:latin typeface="Fira Sans Medium"/>
                <a:ea typeface="Fira Sans Medium"/>
                <a:cs typeface="Fira Sans Medium"/>
                <a:sym typeface="Fira Sans Medium"/>
              </a:defRPr>
            </a:lvl7pPr>
            <a:lvl8pPr lvl="7" rtl="0" algn="r">
              <a:buNone/>
              <a:defRPr sz="800">
                <a:latin typeface="Fira Sans Medium"/>
                <a:ea typeface="Fira Sans Medium"/>
                <a:cs typeface="Fira Sans Medium"/>
                <a:sym typeface="Fira Sans Medium"/>
              </a:defRPr>
            </a:lvl8pPr>
            <a:lvl9pPr lvl="8" rtl="0" algn="r">
              <a:buNone/>
              <a:defRPr sz="800">
                <a:latin typeface="Fira Sans Medium"/>
                <a:ea typeface="Fira Sans Medium"/>
                <a:cs typeface="Fira Sans Medium"/>
                <a:sym typeface="Fira Sans Medium"/>
              </a:defRPr>
            </a:lvl9pPr>
          </a:lstStyle>
          <a:p>
            <a:pPr indent="0" lvl="0" marL="0" rtl="0" algn="r">
              <a:spcBef>
                <a:spcPts val="0"/>
              </a:spcBef>
              <a:spcAft>
                <a:spcPts val="0"/>
              </a:spcAft>
              <a:buNone/>
            </a:pPr>
            <a:r>
              <a:rPr lang="en"/>
              <a:t>Grid Dynamics</a:t>
            </a:r>
            <a:r>
              <a:rPr lang="en">
                <a:latin typeface="Fira Sans Light"/>
                <a:ea typeface="Fira Sans Light"/>
                <a:cs typeface="Fira Sans Light"/>
                <a:sym typeface="Fira Sans Light"/>
              </a:rPr>
              <a:t> / </a:t>
            </a:r>
            <a:r>
              <a:rPr lang="en">
                <a:solidFill>
                  <a:srgbClr val="3A3838"/>
                </a:solidFill>
                <a:latin typeface="Fira Sans Light"/>
                <a:ea typeface="Fira Sans Light"/>
                <a:cs typeface="Fira Sans Light"/>
                <a:sym typeface="Fira Sans Light"/>
              </a:rPr>
              <a:t>Name of the presentation</a:t>
            </a:r>
            <a:endParaRPr>
              <a:latin typeface="Fira Sans Light"/>
              <a:ea typeface="Fira Sans Light"/>
              <a:cs typeface="Fira Sans Light"/>
              <a:sym typeface="Fira Sans Light"/>
            </a:endParaRPr>
          </a:p>
        </p:txBody>
      </p:sp>
      <p:sp>
        <p:nvSpPr>
          <p:cNvPr id="245" name="Google Shape;245;p34"/>
          <p:cNvSpPr txBox="1"/>
          <p:nvPr>
            <p:ph idx="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46" name="Google Shape;246;p34"/>
          <p:cNvSpPr/>
          <p:nvPr/>
        </p:nvSpPr>
        <p:spPr>
          <a:xfrm>
            <a:off x="8640375" y="4841306"/>
            <a:ext cx="503400" cy="732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247" name="Google Shape;247;p34"/>
          <p:cNvSpPr txBox="1"/>
          <p:nvPr>
            <p:ph idx="1" type="body"/>
          </p:nvPr>
        </p:nvSpPr>
        <p:spPr>
          <a:xfrm>
            <a:off x="592275" y="686825"/>
            <a:ext cx="25266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
        <p:nvSpPr>
          <p:cNvPr id="248" name="Google Shape;248;p34"/>
          <p:cNvSpPr txBox="1"/>
          <p:nvPr>
            <p:ph idx="3" type="body"/>
          </p:nvPr>
        </p:nvSpPr>
        <p:spPr>
          <a:xfrm>
            <a:off x="3736924" y="686825"/>
            <a:ext cx="48978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9" name="Shape 249"/>
        <p:cNvGrpSpPr/>
        <p:nvPr/>
      </p:nvGrpSpPr>
      <p:grpSpPr>
        <a:xfrm>
          <a:off x="0" y="0"/>
          <a:ext cx="0" cy="0"/>
          <a:chOff x="0" y="0"/>
          <a:chExt cx="0" cy="0"/>
        </a:xfrm>
      </p:grpSpPr>
      <p:sp>
        <p:nvSpPr>
          <p:cNvPr id="250" name="Google Shape;250;p35"/>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51" name="Google Shape;251;p35"/>
          <p:cNvSpPr txBox="1"/>
          <p:nvPr>
            <p:ph idx="1" type="body"/>
          </p:nvPr>
        </p:nvSpPr>
        <p:spPr>
          <a:xfrm>
            <a:off x="464100" y="1152475"/>
            <a:ext cx="3999900" cy="3416700"/>
          </a:xfrm>
          <a:prstGeom prst="rect">
            <a:avLst/>
          </a:prstGeom>
        </p:spPr>
        <p:txBody>
          <a:bodyPr anchorCtr="0" anchor="t" bIns="91650" lIns="91650" spcFirstLastPara="1" rIns="91650" wrap="square" tIns="91650">
            <a:noAutofit/>
          </a:bodyPr>
          <a:lstStyle>
            <a:lvl1pPr indent="-317500" lvl="0" marL="457200" rtl="0">
              <a:spcBef>
                <a:spcPts val="0"/>
              </a:spcBef>
              <a:spcAft>
                <a:spcPts val="0"/>
              </a:spcAft>
              <a:buSzPts val="1400"/>
              <a:buChar char="・"/>
              <a:defRPr sz="1400"/>
            </a:lvl1pPr>
            <a:lvl2pPr indent="-304800" lvl="1" marL="914400" rtl="0">
              <a:spcBef>
                <a:spcPts val="1500"/>
              </a:spcBef>
              <a:spcAft>
                <a:spcPts val="0"/>
              </a:spcAft>
              <a:buSzPts val="1200"/>
              <a:buChar char="・"/>
              <a:defRPr sz="1200"/>
            </a:lvl2pPr>
            <a:lvl3pPr indent="-304800" lvl="2" marL="1371600" rtl="0">
              <a:spcBef>
                <a:spcPts val="1500"/>
              </a:spcBef>
              <a:spcAft>
                <a:spcPts val="0"/>
              </a:spcAft>
              <a:buSzPts val="1200"/>
              <a:buChar char="⎯"/>
              <a:defRPr sz="1200"/>
            </a:lvl3pPr>
            <a:lvl4pPr indent="-304800" lvl="3" marL="1828800" rtl="0">
              <a:spcBef>
                <a:spcPts val="1500"/>
              </a:spcBef>
              <a:spcAft>
                <a:spcPts val="0"/>
              </a:spcAft>
              <a:buSzPts val="1200"/>
              <a:buChar char="⎯"/>
              <a:defRPr sz="1200"/>
            </a:lvl4pPr>
            <a:lvl5pPr indent="-304800" lvl="4" marL="2286000" rtl="0">
              <a:spcBef>
                <a:spcPts val="1500"/>
              </a:spcBef>
              <a:spcAft>
                <a:spcPts val="0"/>
              </a:spcAft>
              <a:buSzPts val="1200"/>
              <a:buChar char="○"/>
              <a:defRPr sz="1200"/>
            </a:lvl5pPr>
            <a:lvl6pPr indent="-304800" lvl="5" marL="2743200" rtl="0">
              <a:spcBef>
                <a:spcPts val="1500"/>
              </a:spcBef>
              <a:spcAft>
                <a:spcPts val="0"/>
              </a:spcAft>
              <a:buSzPts val="1200"/>
              <a:buChar char="■"/>
              <a:defRPr sz="1200"/>
            </a:lvl6pPr>
            <a:lvl7pPr indent="-304800" lvl="6" marL="3200400" rtl="0">
              <a:spcBef>
                <a:spcPts val="1500"/>
              </a:spcBef>
              <a:spcAft>
                <a:spcPts val="0"/>
              </a:spcAft>
              <a:buSzPts val="1200"/>
              <a:buChar char="●"/>
              <a:defRPr sz="1200"/>
            </a:lvl7pPr>
            <a:lvl8pPr indent="-304800" lvl="7" marL="3657600" rtl="0">
              <a:spcBef>
                <a:spcPts val="1500"/>
              </a:spcBef>
              <a:spcAft>
                <a:spcPts val="0"/>
              </a:spcAft>
              <a:buSzPts val="1200"/>
              <a:buChar char="○"/>
              <a:defRPr sz="1200"/>
            </a:lvl8pPr>
            <a:lvl9pPr indent="-304800" lvl="8" marL="4114800" rtl="0">
              <a:spcBef>
                <a:spcPts val="1500"/>
              </a:spcBef>
              <a:spcAft>
                <a:spcPts val="1500"/>
              </a:spcAft>
              <a:buSzPts val="1200"/>
              <a:buChar char="■"/>
              <a:defRPr sz="1200"/>
            </a:lvl9pPr>
          </a:lstStyle>
          <a:p/>
        </p:txBody>
      </p:sp>
      <p:sp>
        <p:nvSpPr>
          <p:cNvPr id="252" name="Google Shape;252;p35"/>
          <p:cNvSpPr txBox="1"/>
          <p:nvPr>
            <p:ph idx="2" type="body"/>
          </p:nvPr>
        </p:nvSpPr>
        <p:spPr>
          <a:xfrm>
            <a:off x="4832400" y="1152475"/>
            <a:ext cx="3999900" cy="3416700"/>
          </a:xfrm>
          <a:prstGeom prst="rect">
            <a:avLst/>
          </a:prstGeom>
        </p:spPr>
        <p:txBody>
          <a:bodyPr anchorCtr="0" anchor="t" bIns="91650" lIns="91650" spcFirstLastPara="1" rIns="91650" wrap="square" tIns="91650">
            <a:noAutofit/>
          </a:bodyPr>
          <a:lstStyle>
            <a:lvl1pPr indent="-317500" lvl="0" marL="457200" rtl="0">
              <a:spcBef>
                <a:spcPts val="0"/>
              </a:spcBef>
              <a:spcAft>
                <a:spcPts val="0"/>
              </a:spcAft>
              <a:buSzPts val="1400"/>
              <a:buChar char="・"/>
              <a:defRPr sz="1400"/>
            </a:lvl1pPr>
            <a:lvl2pPr indent="-304800" lvl="1" marL="914400" rtl="0">
              <a:spcBef>
                <a:spcPts val="1500"/>
              </a:spcBef>
              <a:spcAft>
                <a:spcPts val="0"/>
              </a:spcAft>
              <a:buSzPts val="1200"/>
              <a:buChar char="・"/>
              <a:defRPr sz="1200"/>
            </a:lvl2pPr>
            <a:lvl3pPr indent="-304800" lvl="2" marL="1371600" rtl="0">
              <a:spcBef>
                <a:spcPts val="1500"/>
              </a:spcBef>
              <a:spcAft>
                <a:spcPts val="0"/>
              </a:spcAft>
              <a:buSzPts val="1200"/>
              <a:buChar char="⎯"/>
              <a:defRPr sz="1200"/>
            </a:lvl3pPr>
            <a:lvl4pPr indent="-304800" lvl="3" marL="1828800" rtl="0">
              <a:spcBef>
                <a:spcPts val="1500"/>
              </a:spcBef>
              <a:spcAft>
                <a:spcPts val="0"/>
              </a:spcAft>
              <a:buSzPts val="1200"/>
              <a:buChar char="⎯"/>
              <a:defRPr sz="1200"/>
            </a:lvl4pPr>
            <a:lvl5pPr indent="-304800" lvl="4" marL="2286000" rtl="0">
              <a:spcBef>
                <a:spcPts val="1500"/>
              </a:spcBef>
              <a:spcAft>
                <a:spcPts val="0"/>
              </a:spcAft>
              <a:buSzPts val="1200"/>
              <a:buChar char="○"/>
              <a:defRPr sz="1200"/>
            </a:lvl5pPr>
            <a:lvl6pPr indent="-304800" lvl="5" marL="2743200" rtl="0">
              <a:spcBef>
                <a:spcPts val="1500"/>
              </a:spcBef>
              <a:spcAft>
                <a:spcPts val="0"/>
              </a:spcAft>
              <a:buSzPts val="1200"/>
              <a:buChar char="■"/>
              <a:defRPr sz="1200"/>
            </a:lvl6pPr>
            <a:lvl7pPr indent="-304800" lvl="6" marL="3200400" rtl="0">
              <a:spcBef>
                <a:spcPts val="1500"/>
              </a:spcBef>
              <a:spcAft>
                <a:spcPts val="0"/>
              </a:spcAft>
              <a:buSzPts val="1200"/>
              <a:buChar char="●"/>
              <a:defRPr sz="1200"/>
            </a:lvl7pPr>
            <a:lvl8pPr indent="-304800" lvl="7" marL="3657600" rtl="0">
              <a:spcBef>
                <a:spcPts val="1500"/>
              </a:spcBef>
              <a:spcAft>
                <a:spcPts val="0"/>
              </a:spcAft>
              <a:buSzPts val="1200"/>
              <a:buChar char="○"/>
              <a:defRPr sz="1200"/>
            </a:lvl8pPr>
            <a:lvl9pPr indent="-304800" lvl="8" marL="4114800" rtl="0">
              <a:spcBef>
                <a:spcPts val="1500"/>
              </a:spcBef>
              <a:spcAft>
                <a:spcPts val="1500"/>
              </a:spcAft>
              <a:buSzPts val="1200"/>
              <a:buChar char="■"/>
              <a:defRPr sz="1200"/>
            </a:lvl9pPr>
          </a:lstStyle>
          <a:p/>
        </p:txBody>
      </p:sp>
      <p:sp>
        <p:nvSpPr>
          <p:cNvPr id="253" name="Google Shape;253;p35"/>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4" name="Shape 254"/>
        <p:cNvGrpSpPr/>
        <p:nvPr/>
      </p:nvGrpSpPr>
      <p:grpSpPr>
        <a:xfrm>
          <a:off x="0" y="0"/>
          <a:ext cx="0" cy="0"/>
          <a:chOff x="0" y="0"/>
          <a:chExt cx="0" cy="0"/>
        </a:xfrm>
      </p:grpSpPr>
      <p:sp>
        <p:nvSpPr>
          <p:cNvPr id="255" name="Google Shape;255;p36"/>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56" name="Google Shape;256;p36"/>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57" name="Google Shape;257;p36"/>
          <p:cNvSpPr/>
          <p:nvPr/>
        </p:nvSpPr>
        <p:spPr>
          <a:xfrm>
            <a:off x="0" y="582900"/>
            <a:ext cx="497700" cy="39690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sz="1400"/>
          </a:p>
        </p:txBody>
      </p:sp>
      <p:sp>
        <p:nvSpPr>
          <p:cNvPr id="258" name="Google Shape;258;p36"/>
          <p:cNvSpPr txBox="1"/>
          <p:nvPr>
            <p:ph idx="1" type="body"/>
          </p:nvPr>
        </p:nvSpPr>
        <p:spPr>
          <a:xfrm>
            <a:off x="592275" y="610625"/>
            <a:ext cx="58602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59" name="Shape 259"/>
        <p:cNvGrpSpPr/>
        <p:nvPr/>
      </p:nvGrpSpPr>
      <p:grpSpPr>
        <a:xfrm>
          <a:off x="0" y="0"/>
          <a:ext cx="0" cy="0"/>
          <a:chOff x="0" y="0"/>
          <a:chExt cx="0" cy="0"/>
        </a:xfrm>
      </p:grpSpPr>
      <p:pic>
        <p:nvPicPr>
          <p:cNvPr id="260" name="Google Shape;260;p3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1" name="Google Shape;261;p37"/>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62" name="Google Shape;262;p37"/>
          <p:cNvSpPr/>
          <p:nvPr/>
        </p:nvSpPr>
        <p:spPr>
          <a:xfrm>
            <a:off x="0" y="1192800"/>
            <a:ext cx="2171700" cy="3950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63" name="Google Shape;263;p37"/>
          <p:cNvSpPr txBox="1"/>
          <p:nvPr/>
        </p:nvSpPr>
        <p:spPr>
          <a:xfrm>
            <a:off x="600075" y="1557975"/>
            <a:ext cx="1391700" cy="4929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F29100"/>
              </a:buClr>
              <a:buSzPts val="3700"/>
              <a:buFont typeface="Trebuchet MS"/>
              <a:buNone/>
            </a:pPr>
            <a:r>
              <a:rPr lang="en" sz="2000">
                <a:latin typeface="Fira Sans ExtraBold"/>
                <a:ea typeface="Fira Sans ExtraBold"/>
                <a:cs typeface="Fira Sans ExtraBold"/>
                <a:sym typeface="Fira Sans ExtraBold"/>
              </a:rPr>
              <a:t>Q&amp;A</a:t>
            </a:r>
            <a:endParaRPr sz="2000">
              <a:latin typeface="Fira Sans ExtraBold"/>
              <a:ea typeface="Fira Sans ExtraBold"/>
              <a:cs typeface="Fira Sans ExtraBold"/>
              <a:sym typeface="Fira Sans Extra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age">
  <p:cSld name="SECTION_TITLE_AND_DESCRIPTION">
    <p:spTree>
      <p:nvGrpSpPr>
        <p:cNvPr id="264" name="Shape 264"/>
        <p:cNvGrpSpPr/>
        <p:nvPr/>
      </p:nvGrpSpPr>
      <p:grpSpPr>
        <a:xfrm>
          <a:off x="0" y="0"/>
          <a:ext cx="0" cy="0"/>
          <a:chOff x="0" y="0"/>
          <a:chExt cx="0" cy="0"/>
        </a:xfrm>
      </p:grpSpPr>
      <p:pic>
        <p:nvPicPr>
          <p:cNvPr id="265" name="Google Shape;265;p38"/>
          <p:cNvPicPr preferRelativeResize="0"/>
          <p:nvPr/>
        </p:nvPicPr>
        <p:blipFill rotWithShape="1">
          <a:blip r:embed="rId2">
            <a:alphaModFix/>
          </a:blip>
          <a:srcRect b="23125" l="0" r="0" t="24159"/>
          <a:stretch/>
        </p:blipFill>
        <p:spPr>
          <a:xfrm>
            <a:off x="479816" y="556434"/>
            <a:ext cx="2375743" cy="454675"/>
          </a:xfrm>
          <a:prstGeom prst="rect">
            <a:avLst/>
          </a:prstGeom>
          <a:noFill/>
          <a:ln>
            <a:noFill/>
          </a:ln>
        </p:spPr>
      </p:pic>
      <p:sp>
        <p:nvSpPr>
          <p:cNvPr id="266" name="Google Shape;266;p38"/>
          <p:cNvSpPr txBox="1"/>
          <p:nvPr/>
        </p:nvSpPr>
        <p:spPr>
          <a:xfrm rot="510">
            <a:off x="1095103" y="965748"/>
            <a:ext cx="2020800" cy="215700"/>
          </a:xfrm>
          <a:prstGeom prst="rect">
            <a:avLst/>
          </a:prstGeom>
          <a:noFill/>
          <a:ln>
            <a:noFill/>
          </a:ln>
        </p:spPr>
        <p:txBody>
          <a:bodyPr anchorCtr="0" anchor="t" bIns="68750" lIns="68750" spcFirstLastPara="1" rIns="68750" wrap="square" tIns="68750">
            <a:noAutofit/>
          </a:bodyPr>
          <a:lstStyle/>
          <a:p>
            <a:pPr indent="0" lvl="0" marL="0" rtl="0" algn="l">
              <a:spcBef>
                <a:spcPts val="0"/>
              </a:spcBef>
              <a:spcAft>
                <a:spcPts val="0"/>
              </a:spcAft>
              <a:buNone/>
            </a:pPr>
            <a:r>
              <a:rPr lang="en" sz="500">
                <a:latin typeface="Fira Sans"/>
                <a:ea typeface="Fira Sans"/>
                <a:cs typeface="Fira Sans"/>
                <a:sym typeface="Fira Sans"/>
              </a:rPr>
              <a:t>trusted engineering partner for digital transformation</a:t>
            </a:r>
            <a:endParaRPr sz="500">
              <a:latin typeface="Fira Sans"/>
              <a:ea typeface="Fira Sans"/>
              <a:cs typeface="Fira Sans"/>
              <a:sym typeface="Fira Sans"/>
            </a:endParaRPr>
          </a:p>
        </p:txBody>
      </p:sp>
      <p:sp>
        <p:nvSpPr>
          <p:cNvPr id="267" name="Google Shape;267;p38"/>
          <p:cNvSpPr txBox="1"/>
          <p:nvPr/>
        </p:nvSpPr>
        <p:spPr>
          <a:xfrm>
            <a:off x="1163361" y="2279964"/>
            <a:ext cx="2700900" cy="454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700">
                <a:solidFill>
                  <a:schemeClr val="dk1"/>
                </a:solidFill>
                <a:latin typeface="Fira Sans ExtraBold"/>
                <a:ea typeface="Fira Sans ExtraBold"/>
                <a:cs typeface="Fira Sans ExtraBold"/>
                <a:sym typeface="Fira Sans ExtraBold"/>
              </a:rPr>
              <a:t>Thank you!</a:t>
            </a:r>
            <a:endParaRPr sz="37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t/>
            </a:r>
            <a:endParaRPr sz="3700">
              <a:solidFill>
                <a:schemeClr val="dk1"/>
              </a:solidFill>
              <a:latin typeface="Fira Sans ExtraBold"/>
              <a:ea typeface="Fira Sans ExtraBold"/>
              <a:cs typeface="Fira Sans ExtraBold"/>
              <a:sym typeface="Fira Sans ExtraBold"/>
            </a:endParaRPr>
          </a:p>
        </p:txBody>
      </p:sp>
      <p:sp>
        <p:nvSpPr>
          <p:cNvPr id="268" name="Google Shape;268;p38"/>
          <p:cNvSpPr/>
          <p:nvPr/>
        </p:nvSpPr>
        <p:spPr>
          <a:xfrm rot="5400000">
            <a:off x="1395359" y="2633850"/>
            <a:ext cx="49200" cy="4947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69" name="Google Shape;269;p38"/>
          <p:cNvSpPr/>
          <p:nvPr/>
        </p:nvSpPr>
        <p:spPr>
          <a:xfrm rot="5400000">
            <a:off x="6647472" y="2645850"/>
            <a:ext cx="3389700" cy="1616400"/>
          </a:xfrm>
          <a:prstGeom prst="rect">
            <a:avLst/>
          </a:prstGeom>
          <a:solidFill>
            <a:srgbClr val="FFC002"/>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70" name="Google Shape;270;p38"/>
          <p:cNvSpPr txBox="1"/>
          <p:nvPr/>
        </p:nvSpPr>
        <p:spPr>
          <a:xfrm>
            <a:off x="5174251" y="2317100"/>
            <a:ext cx="2117400" cy="25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00">
                <a:solidFill>
                  <a:schemeClr val="dk1"/>
                </a:solidFill>
                <a:latin typeface="Fira Sans ExtraBold"/>
                <a:ea typeface="Fira Sans ExtraBold"/>
                <a:cs typeface="Fira Sans ExtraBold"/>
                <a:sym typeface="Fira Sans ExtraBold"/>
              </a:rPr>
              <a:t>Grid Dynamics Holdings, Inc.</a:t>
            </a:r>
            <a:endParaRPr sz="1100">
              <a:solidFill>
                <a:schemeClr val="dk1"/>
              </a:solidFill>
              <a:latin typeface="Fira Sans ExtraBold"/>
              <a:ea typeface="Fira Sans ExtraBold"/>
              <a:cs typeface="Fira Sans ExtraBold"/>
              <a:sym typeface="Fira Sans ExtraBold"/>
            </a:endParaRPr>
          </a:p>
          <a:p>
            <a:pPr indent="0" lvl="0" marL="0" rtl="0" algn="ctr">
              <a:spcBef>
                <a:spcPts val="0"/>
              </a:spcBef>
              <a:spcAft>
                <a:spcPts val="0"/>
              </a:spcAft>
              <a:buNone/>
            </a:pPr>
            <a:r>
              <a:t/>
            </a:r>
            <a:endParaRPr sz="1100">
              <a:solidFill>
                <a:schemeClr val="dk1"/>
              </a:solidFill>
              <a:latin typeface="Fira Sans ExtraBold"/>
              <a:ea typeface="Fira Sans ExtraBold"/>
              <a:cs typeface="Fira Sans ExtraBold"/>
              <a:sym typeface="Fira Sans ExtraBold"/>
            </a:endParaRPr>
          </a:p>
        </p:txBody>
      </p:sp>
      <p:sp>
        <p:nvSpPr>
          <p:cNvPr id="271" name="Google Shape;271;p38"/>
          <p:cNvSpPr txBox="1"/>
          <p:nvPr/>
        </p:nvSpPr>
        <p:spPr>
          <a:xfrm>
            <a:off x="5174250" y="2734766"/>
            <a:ext cx="2085600" cy="17208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 sz="1050">
                <a:solidFill>
                  <a:srgbClr val="202124"/>
                </a:solidFill>
              </a:rPr>
              <a:t>5th Floor, Silpa Gram Craft Village, HITEC City, Hyderabad, Telangana 500081</a:t>
            </a:r>
            <a:endParaRPr sz="900">
              <a:solidFill>
                <a:schemeClr val="dk1"/>
              </a:solidFill>
              <a:latin typeface="Fira Sans"/>
              <a:ea typeface="Fira Sans"/>
              <a:cs typeface="Fira Sans"/>
              <a:sym typeface="Fira Sans"/>
            </a:endParaRPr>
          </a:p>
          <a:p>
            <a:pPr indent="0" lvl="0" marL="0" rtl="0" algn="l">
              <a:lnSpc>
                <a:spcPct val="150000"/>
              </a:lnSpc>
              <a:spcBef>
                <a:spcPts val="0"/>
              </a:spcBef>
              <a:spcAft>
                <a:spcPts val="0"/>
              </a:spcAft>
              <a:buNone/>
            </a:pPr>
            <a:r>
              <a:rPr lang="en" sz="900">
                <a:solidFill>
                  <a:schemeClr val="dk1"/>
                </a:solidFill>
                <a:latin typeface="Fira Sans"/>
                <a:ea typeface="Fira Sans"/>
                <a:cs typeface="Fira Sans"/>
                <a:sym typeface="Fira Sans"/>
              </a:rPr>
              <a:t>info@griddynamics.com</a:t>
            </a:r>
            <a:endParaRPr sz="900">
              <a:solidFill>
                <a:schemeClr val="dk1"/>
              </a:solidFill>
              <a:latin typeface="Fira Sans"/>
              <a:ea typeface="Fira Sans"/>
              <a:cs typeface="Fira Sans"/>
              <a:sym typeface="Fira Sans"/>
            </a:endParaRPr>
          </a:p>
          <a:p>
            <a:pPr indent="0" lvl="0" marL="0" rtl="0" algn="l">
              <a:lnSpc>
                <a:spcPct val="150000"/>
              </a:lnSpc>
              <a:spcBef>
                <a:spcPts val="0"/>
              </a:spcBef>
              <a:spcAft>
                <a:spcPts val="0"/>
              </a:spcAft>
              <a:buNone/>
            </a:pPr>
            <a:r>
              <a:rPr lang="en" sz="900">
                <a:solidFill>
                  <a:schemeClr val="lt2"/>
                </a:solidFill>
                <a:uFill>
                  <a:noFill/>
                </a:uFill>
                <a:latin typeface="Fira Sans"/>
                <a:ea typeface="Fira Sans"/>
                <a:cs typeface="Fira Sans"/>
                <a:sym typeface="Fira Sans"/>
                <a:hlinkClick r:id="rId3">
                  <a:extLst>
                    <a:ext uri="{A12FA001-AC4F-418D-AE19-62706E023703}">
                      <ahyp:hlinkClr val="tx"/>
                    </a:ext>
                  </a:extLst>
                </a:hlinkClick>
              </a:rPr>
              <a:t>www.griddynamics.com</a:t>
            </a:r>
            <a:endParaRPr sz="900">
              <a:solidFill>
                <a:schemeClr val="lt2"/>
              </a:solidFill>
              <a:latin typeface="Fira Sans"/>
              <a:ea typeface="Fira Sans"/>
              <a:cs typeface="Fira Sans"/>
              <a:sym typeface="Fira Sans"/>
            </a:endParaRPr>
          </a:p>
        </p:txBody>
      </p:sp>
      <p:sp>
        <p:nvSpPr>
          <p:cNvPr id="272" name="Google Shape;272;p38"/>
          <p:cNvSpPr/>
          <p:nvPr/>
        </p:nvSpPr>
        <p:spPr>
          <a:xfrm>
            <a:off x="6551300" y="4774350"/>
            <a:ext cx="983100" cy="177000"/>
          </a:xfrm>
          <a:prstGeom prst="rect">
            <a:avLst/>
          </a:prstGeom>
          <a:solidFill>
            <a:srgbClr val="FFFFFF"/>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
        <p:nvSpPr>
          <p:cNvPr id="273" name="Google Shape;273;p38"/>
          <p:cNvSpPr/>
          <p:nvPr/>
        </p:nvSpPr>
        <p:spPr>
          <a:xfrm>
            <a:off x="480600" y="4581100"/>
            <a:ext cx="1838700" cy="454800"/>
          </a:xfrm>
          <a:prstGeom prst="rect">
            <a:avLst/>
          </a:prstGeom>
          <a:solidFill>
            <a:srgbClr val="FFFFFF"/>
          </a:solidFill>
          <a:ln>
            <a:noFill/>
          </a:ln>
        </p:spPr>
        <p:txBody>
          <a:bodyPr anchorCtr="0" anchor="ctr" bIns="91650" lIns="91650" spcFirstLastPara="1" rIns="91650" wrap="square" tIns="9165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reas">
  <p:cSld name="CAPTION_ONLY_1">
    <p:spTree>
      <p:nvGrpSpPr>
        <p:cNvPr id="274" name="Shape 274"/>
        <p:cNvGrpSpPr/>
        <p:nvPr/>
      </p:nvGrpSpPr>
      <p:grpSpPr>
        <a:xfrm>
          <a:off x="0" y="0"/>
          <a:ext cx="0" cy="0"/>
          <a:chOff x="0" y="0"/>
          <a:chExt cx="0" cy="0"/>
        </a:xfrm>
      </p:grpSpPr>
      <p:sp>
        <p:nvSpPr>
          <p:cNvPr id="275" name="Google Shape;275;p39"/>
          <p:cNvSpPr/>
          <p:nvPr/>
        </p:nvSpPr>
        <p:spPr>
          <a:xfrm>
            <a:off x="600100" y="801600"/>
            <a:ext cx="3705300" cy="3741600"/>
          </a:xfrm>
          <a:prstGeom prst="rect">
            <a:avLst/>
          </a:prstGeom>
          <a:solidFill>
            <a:srgbClr val="F7F7F7"/>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276" name="Google Shape;276;p39"/>
          <p:cNvSpPr/>
          <p:nvPr/>
        </p:nvSpPr>
        <p:spPr>
          <a:xfrm>
            <a:off x="4838800" y="801624"/>
            <a:ext cx="3705300" cy="37416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277" name="Google Shape;277;p39"/>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78" name="Google Shape;278;p39"/>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39"/>
          <p:cNvSpPr txBox="1"/>
          <p:nvPr>
            <p:ph idx="1" type="body"/>
          </p:nvPr>
        </p:nvSpPr>
        <p:spPr>
          <a:xfrm>
            <a:off x="464100" y="1152475"/>
            <a:ext cx="3999900" cy="3416700"/>
          </a:xfrm>
          <a:prstGeom prst="rect">
            <a:avLst/>
          </a:prstGeom>
        </p:spPr>
        <p:txBody>
          <a:bodyPr anchorCtr="0" anchor="t" bIns="91650" lIns="91650" spcFirstLastPara="1" rIns="91650" wrap="square" tIns="91650">
            <a:noAutofit/>
          </a:bodyPr>
          <a:lstStyle>
            <a:lvl1pPr indent="-317500" lvl="0" marL="457200" rtl="0">
              <a:spcBef>
                <a:spcPts val="0"/>
              </a:spcBef>
              <a:spcAft>
                <a:spcPts val="0"/>
              </a:spcAft>
              <a:buSzPts val="1400"/>
              <a:buChar char="・"/>
              <a:defRPr sz="1400"/>
            </a:lvl1pPr>
            <a:lvl2pPr indent="-304800" lvl="1" marL="914400" rtl="0">
              <a:spcBef>
                <a:spcPts val="1500"/>
              </a:spcBef>
              <a:spcAft>
                <a:spcPts val="0"/>
              </a:spcAft>
              <a:buSzPts val="1200"/>
              <a:buChar char="・"/>
              <a:defRPr sz="1200"/>
            </a:lvl2pPr>
            <a:lvl3pPr indent="-304800" lvl="2" marL="1371600" rtl="0">
              <a:spcBef>
                <a:spcPts val="1500"/>
              </a:spcBef>
              <a:spcAft>
                <a:spcPts val="0"/>
              </a:spcAft>
              <a:buSzPts val="1200"/>
              <a:buChar char="⎯"/>
              <a:defRPr sz="1200"/>
            </a:lvl3pPr>
            <a:lvl4pPr indent="-304800" lvl="3" marL="1828800" rtl="0">
              <a:spcBef>
                <a:spcPts val="1500"/>
              </a:spcBef>
              <a:spcAft>
                <a:spcPts val="0"/>
              </a:spcAft>
              <a:buSzPts val="1200"/>
              <a:buChar char="⎯"/>
              <a:defRPr sz="1200"/>
            </a:lvl4pPr>
            <a:lvl5pPr indent="-304800" lvl="4" marL="2286000" rtl="0">
              <a:spcBef>
                <a:spcPts val="1500"/>
              </a:spcBef>
              <a:spcAft>
                <a:spcPts val="0"/>
              </a:spcAft>
              <a:buSzPts val="1200"/>
              <a:buChar char="○"/>
              <a:defRPr sz="1200"/>
            </a:lvl5pPr>
            <a:lvl6pPr indent="-304800" lvl="5" marL="2743200" rtl="0">
              <a:spcBef>
                <a:spcPts val="1500"/>
              </a:spcBef>
              <a:spcAft>
                <a:spcPts val="0"/>
              </a:spcAft>
              <a:buSzPts val="1200"/>
              <a:buChar char="■"/>
              <a:defRPr sz="1200"/>
            </a:lvl6pPr>
            <a:lvl7pPr indent="-304800" lvl="6" marL="3200400" rtl="0">
              <a:spcBef>
                <a:spcPts val="1500"/>
              </a:spcBef>
              <a:spcAft>
                <a:spcPts val="0"/>
              </a:spcAft>
              <a:buSzPts val="1200"/>
              <a:buChar char="●"/>
              <a:defRPr sz="1200"/>
            </a:lvl7pPr>
            <a:lvl8pPr indent="-304800" lvl="7" marL="3657600" rtl="0">
              <a:spcBef>
                <a:spcPts val="1500"/>
              </a:spcBef>
              <a:spcAft>
                <a:spcPts val="0"/>
              </a:spcAft>
              <a:buSzPts val="1200"/>
              <a:buChar char="○"/>
              <a:defRPr sz="1200"/>
            </a:lvl8pPr>
            <a:lvl9pPr indent="-304800" lvl="8" marL="4114800" rtl="0">
              <a:spcBef>
                <a:spcPts val="1500"/>
              </a:spcBef>
              <a:spcAft>
                <a:spcPts val="1500"/>
              </a:spcAft>
              <a:buSzPts val="1200"/>
              <a:buChar char="■"/>
              <a:defRPr sz="1200"/>
            </a:lvl9pPr>
          </a:lstStyle>
          <a:p/>
        </p:txBody>
      </p:sp>
      <p:sp>
        <p:nvSpPr>
          <p:cNvPr id="280" name="Google Shape;280;p39"/>
          <p:cNvSpPr txBox="1"/>
          <p:nvPr>
            <p:ph idx="2" type="body"/>
          </p:nvPr>
        </p:nvSpPr>
        <p:spPr>
          <a:xfrm>
            <a:off x="4832400" y="1152475"/>
            <a:ext cx="3999900" cy="3416700"/>
          </a:xfrm>
          <a:prstGeom prst="rect">
            <a:avLst/>
          </a:prstGeom>
        </p:spPr>
        <p:txBody>
          <a:bodyPr anchorCtr="0" anchor="t" bIns="91650" lIns="91650" spcFirstLastPara="1" rIns="91650" wrap="square" tIns="91650">
            <a:noAutofit/>
          </a:bodyPr>
          <a:lstStyle>
            <a:lvl1pPr indent="-317500" lvl="0" marL="457200" rtl="0">
              <a:spcBef>
                <a:spcPts val="0"/>
              </a:spcBef>
              <a:spcAft>
                <a:spcPts val="0"/>
              </a:spcAft>
              <a:buSzPts val="1400"/>
              <a:buChar char="・"/>
              <a:defRPr sz="1400"/>
            </a:lvl1pPr>
            <a:lvl2pPr indent="-304800" lvl="1" marL="914400" rtl="0">
              <a:spcBef>
                <a:spcPts val="1500"/>
              </a:spcBef>
              <a:spcAft>
                <a:spcPts val="0"/>
              </a:spcAft>
              <a:buSzPts val="1200"/>
              <a:buChar char="・"/>
              <a:defRPr sz="1200"/>
            </a:lvl2pPr>
            <a:lvl3pPr indent="-304800" lvl="2" marL="1371600" rtl="0">
              <a:spcBef>
                <a:spcPts val="1500"/>
              </a:spcBef>
              <a:spcAft>
                <a:spcPts val="0"/>
              </a:spcAft>
              <a:buSzPts val="1200"/>
              <a:buChar char="⎯"/>
              <a:defRPr sz="1200"/>
            </a:lvl3pPr>
            <a:lvl4pPr indent="-304800" lvl="3" marL="1828800" rtl="0">
              <a:spcBef>
                <a:spcPts val="1500"/>
              </a:spcBef>
              <a:spcAft>
                <a:spcPts val="0"/>
              </a:spcAft>
              <a:buSzPts val="1200"/>
              <a:buChar char="⎯"/>
              <a:defRPr sz="1200"/>
            </a:lvl4pPr>
            <a:lvl5pPr indent="-304800" lvl="4" marL="2286000" rtl="0">
              <a:spcBef>
                <a:spcPts val="1500"/>
              </a:spcBef>
              <a:spcAft>
                <a:spcPts val="0"/>
              </a:spcAft>
              <a:buSzPts val="1200"/>
              <a:buChar char="○"/>
              <a:defRPr sz="1200"/>
            </a:lvl5pPr>
            <a:lvl6pPr indent="-304800" lvl="5" marL="2743200" rtl="0">
              <a:spcBef>
                <a:spcPts val="1500"/>
              </a:spcBef>
              <a:spcAft>
                <a:spcPts val="0"/>
              </a:spcAft>
              <a:buSzPts val="1200"/>
              <a:buChar char="■"/>
              <a:defRPr sz="1200"/>
            </a:lvl6pPr>
            <a:lvl7pPr indent="-304800" lvl="6" marL="3200400" rtl="0">
              <a:spcBef>
                <a:spcPts val="1500"/>
              </a:spcBef>
              <a:spcAft>
                <a:spcPts val="0"/>
              </a:spcAft>
              <a:buSzPts val="1200"/>
              <a:buChar char="●"/>
              <a:defRPr sz="1200"/>
            </a:lvl7pPr>
            <a:lvl8pPr indent="-304800" lvl="7" marL="3657600" rtl="0">
              <a:spcBef>
                <a:spcPts val="1500"/>
              </a:spcBef>
              <a:spcAft>
                <a:spcPts val="0"/>
              </a:spcAft>
              <a:buSzPts val="1200"/>
              <a:buChar char="○"/>
              <a:defRPr sz="1200"/>
            </a:lvl8pPr>
            <a:lvl9pPr indent="-304800" lvl="8" marL="4114800" rtl="0">
              <a:spcBef>
                <a:spcPts val="1500"/>
              </a:spcBef>
              <a:spcAft>
                <a:spcPts val="1500"/>
              </a:spcAft>
              <a:buSzPts val="1200"/>
              <a:buChar char="■"/>
              <a:defRPr sz="12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reas 2">
  <p:cSld name="CAPTION_ONLY_1_3">
    <p:spTree>
      <p:nvGrpSpPr>
        <p:cNvPr id="281" name="Shape 281"/>
        <p:cNvGrpSpPr/>
        <p:nvPr/>
      </p:nvGrpSpPr>
      <p:grpSpPr>
        <a:xfrm>
          <a:off x="0" y="0"/>
          <a:ext cx="0" cy="0"/>
          <a:chOff x="0" y="0"/>
          <a:chExt cx="0" cy="0"/>
        </a:xfrm>
      </p:grpSpPr>
      <p:sp>
        <p:nvSpPr>
          <p:cNvPr id="282" name="Google Shape;282;p40"/>
          <p:cNvSpPr/>
          <p:nvPr/>
        </p:nvSpPr>
        <p:spPr>
          <a:xfrm>
            <a:off x="600094" y="584231"/>
            <a:ext cx="3904200" cy="3959100"/>
          </a:xfrm>
          <a:prstGeom prst="rect">
            <a:avLst/>
          </a:prstGeom>
          <a:solidFill>
            <a:srgbClr val="F7F7F7"/>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283" name="Google Shape;283;p40"/>
          <p:cNvSpPr/>
          <p:nvPr/>
        </p:nvSpPr>
        <p:spPr>
          <a:xfrm>
            <a:off x="4639310" y="584254"/>
            <a:ext cx="3904200" cy="3959100"/>
          </a:xfrm>
          <a:prstGeom prst="rect">
            <a:avLst/>
          </a:prstGeom>
          <a:solidFill>
            <a:srgbClr val="F7F7F7"/>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284" name="Google Shape;284;p40"/>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85" name="Google Shape;285;p40"/>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86" name="Google Shape;286;p40"/>
          <p:cNvSpPr txBox="1"/>
          <p:nvPr>
            <p:ph idx="1" type="body"/>
          </p:nvPr>
        </p:nvSpPr>
        <p:spPr>
          <a:xfrm>
            <a:off x="464100" y="1152475"/>
            <a:ext cx="3999900" cy="3416700"/>
          </a:xfrm>
          <a:prstGeom prst="rect">
            <a:avLst/>
          </a:prstGeom>
        </p:spPr>
        <p:txBody>
          <a:bodyPr anchorCtr="0" anchor="t" bIns="91650" lIns="91650" spcFirstLastPara="1" rIns="91650" wrap="square" tIns="91650">
            <a:noAutofit/>
          </a:bodyPr>
          <a:lstStyle>
            <a:lvl1pPr indent="-317500" lvl="0" marL="457200" rtl="0">
              <a:spcBef>
                <a:spcPts val="0"/>
              </a:spcBef>
              <a:spcAft>
                <a:spcPts val="0"/>
              </a:spcAft>
              <a:buSzPts val="1400"/>
              <a:buChar char="・"/>
              <a:defRPr sz="1400"/>
            </a:lvl1pPr>
            <a:lvl2pPr indent="-304800" lvl="1" marL="914400" rtl="0">
              <a:spcBef>
                <a:spcPts val="1500"/>
              </a:spcBef>
              <a:spcAft>
                <a:spcPts val="0"/>
              </a:spcAft>
              <a:buSzPts val="1200"/>
              <a:buChar char="・"/>
              <a:defRPr sz="1200"/>
            </a:lvl2pPr>
            <a:lvl3pPr indent="-304800" lvl="2" marL="1371600" rtl="0">
              <a:spcBef>
                <a:spcPts val="1500"/>
              </a:spcBef>
              <a:spcAft>
                <a:spcPts val="0"/>
              </a:spcAft>
              <a:buSzPts val="1200"/>
              <a:buChar char="⎯"/>
              <a:defRPr sz="1200"/>
            </a:lvl3pPr>
            <a:lvl4pPr indent="-304800" lvl="3" marL="1828800" rtl="0">
              <a:spcBef>
                <a:spcPts val="1500"/>
              </a:spcBef>
              <a:spcAft>
                <a:spcPts val="0"/>
              </a:spcAft>
              <a:buSzPts val="1200"/>
              <a:buChar char="⎯"/>
              <a:defRPr sz="1200"/>
            </a:lvl4pPr>
            <a:lvl5pPr indent="-304800" lvl="4" marL="2286000" rtl="0">
              <a:spcBef>
                <a:spcPts val="1500"/>
              </a:spcBef>
              <a:spcAft>
                <a:spcPts val="0"/>
              </a:spcAft>
              <a:buSzPts val="1200"/>
              <a:buChar char="○"/>
              <a:defRPr sz="1200"/>
            </a:lvl5pPr>
            <a:lvl6pPr indent="-304800" lvl="5" marL="2743200" rtl="0">
              <a:spcBef>
                <a:spcPts val="1500"/>
              </a:spcBef>
              <a:spcAft>
                <a:spcPts val="0"/>
              </a:spcAft>
              <a:buSzPts val="1200"/>
              <a:buChar char="■"/>
              <a:defRPr sz="1200"/>
            </a:lvl6pPr>
            <a:lvl7pPr indent="-304800" lvl="6" marL="3200400" rtl="0">
              <a:spcBef>
                <a:spcPts val="1500"/>
              </a:spcBef>
              <a:spcAft>
                <a:spcPts val="0"/>
              </a:spcAft>
              <a:buSzPts val="1200"/>
              <a:buChar char="●"/>
              <a:defRPr sz="1200"/>
            </a:lvl7pPr>
            <a:lvl8pPr indent="-304800" lvl="7" marL="3657600" rtl="0">
              <a:spcBef>
                <a:spcPts val="1500"/>
              </a:spcBef>
              <a:spcAft>
                <a:spcPts val="0"/>
              </a:spcAft>
              <a:buSzPts val="1200"/>
              <a:buChar char="○"/>
              <a:defRPr sz="1200"/>
            </a:lvl8pPr>
            <a:lvl9pPr indent="-304800" lvl="8" marL="4114800" rtl="0">
              <a:spcBef>
                <a:spcPts val="1500"/>
              </a:spcBef>
              <a:spcAft>
                <a:spcPts val="1500"/>
              </a:spcAft>
              <a:buSzPts val="1200"/>
              <a:buChar char="■"/>
              <a:defRPr sz="1200"/>
            </a:lvl9pPr>
          </a:lstStyle>
          <a:p/>
        </p:txBody>
      </p:sp>
      <p:sp>
        <p:nvSpPr>
          <p:cNvPr id="287" name="Google Shape;287;p40"/>
          <p:cNvSpPr txBox="1"/>
          <p:nvPr>
            <p:ph idx="2" type="body"/>
          </p:nvPr>
        </p:nvSpPr>
        <p:spPr>
          <a:xfrm>
            <a:off x="4832400" y="1152475"/>
            <a:ext cx="3999900" cy="3416700"/>
          </a:xfrm>
          <a:prstGeom prst="rect">
            <a:avLst/>
          </a:prstGeom>
        </p:spPr>
        <p:txBody>
          <a:bodyPr anchorCtr="0" anchor="t" bIns="91650" lIns="91650" spcFirstLastPara="1" rIns="91650" wrap="square" tIns="91650">
            <a:noAutofit/>
          </a:bodyPr>
          <a:lstStyle>
            <a:lvl1pPr indent="-317500" lvl="0" marL="457200" rtl="0">
              <a:spcBef>
                <a:spcPts val="0"/>
              </a:spcBef>
              <a:spcAft>
                <a:spcPts val="0"/>
              </a:spcAft>
              <a:buSzPts val="1400"/>
              <a:buChar char="・"/>
              <a:defRPr sz="1400"/>
            </a:lvl1pPr>
            <a:lvl2pPr indent="-304800" lvl="1" marL="914400" rtl="0">
              <a:spcBef>
                <a:spcPts val="1500"/>
              </a:spcBef>
              <a:spcAft>
                <a:spcPts val="0"/>
              </a:spcAft>
              <a:buSzPts val="1200"/>
              <a:buChar char="・"/>
              <a:defRPr sz="1200"/>
            </a:lvl2pPr>
            <a:lvl3pPr indent="-304800" lvl="2" marL="1371600" rtl="0">
              <a:spcBef>
                <a:spcPts val="1500"/>
              </a:spcBef>
              <a:spcAft>
                <a:spcPts val="0"/>
              </a:spcAft>
              <a:buSzPts val="1200"/>
              <a:buChar char="⎯"/>
              <a:defRPr sz="1200"/>
            </a:lvl3pPr>
            <a:lvl4pPr indent="-304800" lvl="3" marL="1828800" rtl="0">
              <a:spcBef>
                <a:spcPts val="1500"/>
              </a:spcBef>
              <a:spcAft>
                <a:spcPts val="0"/>
              </a:spcAft>
              <a:buSzPts val="1200"/>
              <a:buChar char="⎯"/>
              <a:defRPr sz="1200"/>
            </a:lvl4pPr>
            <a:lvl5pPr indent="-304800" lvl="4" marL="2286000" rtl="0">
              <a:spcBef>
                <a:spcPts val="1500"/>
              </a:spcBef>
              <a:spcAft>
                <a:spcPts val="0"/>
              </a:spcAft>
              <a:buSzPts val="1200"/>
              <a:buChar char="○"/>
              <a:defRPr sz="1200"/>
            </a:lvl5pPr>
            <a:lvl6pPr indent="-304800" lvl="5" marL="2743200" rtl="0">
              <a:spcBef>
                <a:spcPts val="1500"/>
              </a:spcBef>
              <a:spcAft>
                <a:spcPts val="0"/>
              </a:spcAft>
              <a:buSzPts val="1200"/>
              <a:buChar char="■"/>
              <a:defRPr sz="1200"/>
            </a:lvl6pPr>
            <a:lvl7pPr indent="-304800" lvl="6" marL="3200400" rtl="0">
              <a:spcBef>
                <a:spcPts val="1500"/>
              </a:spcBef>
              <a:spcAft>
                <a:spcPts val="0"/>
              </a:spcAft>
              <a:buSzPts val="1200"/>
              <a:buChar char="●"/>
              <a:defRPr sz="1200"/>
            </a:lvl7pPr>
            <a:lvl8pPr indent="-304800" lvl="7" marL="3657600" rtl="0">
              <a:spcBef>
                <a:spcPts val="1500"/>
              </a:spcBef>
              <a:spcAft>
                <a:spcPts val="0"/>
              </a:spcAft>
              <a:buSzPts val="1200"/>
              <a:buChar char="○"/>
              <a:defRPr sz="1200"/>
            </a:lvl8pPr>
            <a:lvl9pPr indent="-304800" lvl="8" marL="4114800" rtl="0">
              <a:spcBef>
                <a:spcPts val="1500"/>
              </a:spcBef>
              <a:spcAft>
                <a:spcPts val="1500"/>
              </a:spcAft>
              <a:buSzPts val="1200"/>
              <a:buChar char="■"/>
              <a:defRPr sz="12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reas 1">
  <p:cSld name="CAPTION_ONLY_1_2">
    <p:bg>
      <p:bgPr>
        <a:solidFill>
          <a:srgbClr val="F7F7F7"/>
        </a:solidFill>
      </p:bgPr>
    </p:bg>
    <p:spTree>
      <p:nvGrpSpPr>
        <p:cNvPr id="288" name="Shape 288"/>
        <p:cNvGrpSpPr/>
        <p:nvPr/>
      </p:nvGrpSpPr>
      <p:grpSpPr>
        <a:xfrm>
          <a:off x="0" y="0"/>
          <a:ext cx="0" cy="0"/>
          <a:chOff x="0" y="0"/>
          <a:chExt cx="0" cy="0"/>
        </a:xfrm>
      </p:grpSpPr>
      <p:sp>
        <p:nvSpPr>
          <p:cNvPr id="289" name="Google Shape;289;p41"/>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90" name="Google Shape;290;p41"/>
          <p:cNvSpPr/>
          <p:nvPr/>
        </p:nvSpPr>
        <p:spPr>
          <a:xfrm>
            <a:off x="8640375" y="4841306"/>
            <a:ext cx="503400" cy="732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sz="1100">
              <a:solidFill>
                <a:srgbClr val="FFC002"/>
              </a:solidFill>
            </a:endParaRPr>
          </a:p>
        </p:txBody>
      </p:sp>
      <p:sp>
        <p:nvSpPr>
          <p:cNvPr id="291" name="Google Shape;291;p41"/>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1"/>
          <p:cNvSpPr txBox="1"/>
          <p:nvPr>
            <p:ph idx="1" type="body"/>
          </p:nvPr>
        </p:nvSpPr>
        <p:spPr>
          <a:xfrm>
            <a:off x="439875" y="686825"/>
            <a:ext cx="7864200" cy="39426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3" name="Shape 293"/>
        <p:cNvGrpSpPr/>
        <p:nvPr/>
      </p:nvGrpSpPr>
      <p:grpSpPr>
        <a:xfrm>
          <a:off x="0" y="0"/>
          <a:ext cx="0" cy="0"/>
          <a:chOff x="0" y="0"/>
          <a:chExt cx="0" cy="0"/>
        </a:xfrm>
      </p:grpSpPr>
      <p:sp>
        <p:nvSpPr>
          <p:cNvPr id="294" name="Google Shape;294;p42"/>
          <p:cNvSpPr txBox="1"/>
          <p:nvPr>
            <p:ph hasCustomPrompt="1" type="title"/>
          </p:nvPr>
        </p:nvSpPr>
        <p:spPr>
          <a:xfrm>
            <a:off x="285750" y="1106125"/>
            <a:ext cx="8546400" cy="1963500"/>
          </a:xfrm>
          <a:prstGeom prst="rect">
            <a:avLst/>
          </a:prstGeom>
        </p:spPr>
        <p:txBody>
          <a:bodyPr anchorCtr="0" anchor="b" bIns="91650" lIns="0" spcFirstLastPara="1" rIns="91650" wrap="square" tIns="91650">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5" name="Google Shape;295;p42"/>
          <p:cNvSpPr txBox="1"/>
          <p:nvPr>
            <p:ph idx="1" type="body"/>
          </p:nvPr>
        </p:nvSpPr>
        <p:spPr>
          <a:xfrm>
            <a:off x="311700" y="3152225"/>
            <a:ext cx="8520600" cy="1591200"/>
          </a:xfrm>
          <a:prstGeom prst="rect">
            <a:avLst/>
          </a:prstGeom>
        </p:spPr>
        <p:txBody>
          <a:bodyPr anchorCtr="0" anchor="t" bIns="91650" lIns="91650" spcFirstLastPara="1" rIns="91650" wrap="square" tIns="91650">
            <a:noAutofit/>
          </a:bodyPr>
          <a:lstStyle>
            <a:lvl1pPr indent="-342900" lvl="0" marL="457200" rtl="0" algn="ctr">
              <a:spcBef>
                <a:spcPts val="0"/>
              </a:spcBef>
              <a:spcAft>
                <a:spcPts val="0"/>
              </a:spcAft>
              <a:buSzPts val="1800"/>
              <a:buChar char="・"/>
              <a:defRPr/>
            </a:lvl1pPr>
            <a:lvl2pPr indent="-317500" lvl="1" marL="914400" rtl="0" algn="ctr">
              <a:spcBef>
                <a:spcPts val="1500"/>
              </a:spcBef>
              <a:spcAft>
                <a:spcPts val="0"/>
              </a:spcAft>
              <a:buSzPts val="1400"/>
              <a:buChar char="・"/>
              <a:defRPr/>
            </a:lvl2pPr>
            <a:lvl3pPr indent="-317500" lvl="2" marL="1371600" rtl="0" algn="ctr">
              <a:spcBef>
                <a:spcPts val="1500"/>
              </a:spcBef>
              <a:spcAft>
                <a:spcPts val="0"/>
              </a:spcAft>
              <a:buSzPts val="1400"/>
              <a:buChar char="⎯"/>
              <a:defRPr/>
            </a:lvl3pPr>
            <a:lvl4pPr indent="-317500" lvl="3" marL="1828800" rtl="0" algn="ctr">
              <a:spcBef>
                <a:spcPts val="1500"/>
              </a:spcBef>
              <a:spcAft>
                <a:spcPts val="0"/>
              </a:spcAft>
              <a:buSzPts val="1400"/>
              <a:buChar char="⎯"/>
              <a:defRPr/>
            </a:lvl4pPr>
            <a:lvl5pPr indent="-317500" lvl="4" marL="2286000" rtl="0" algn="ctr">
              <a:spcBef>
                <a:spcPts val="1500"/>
              </a:spcBef>
              <a:spcAft>
                <a:spcPts val="0"/>
              </a:spcAft>
              <a:buSzPts val="1400"/>
              <a:buChar char="○"/>
              <a:defRPr/>
            </a:lvl5pPr>
            <a:lvl6pPr indent="-317500" lvl="5" marL="2743200" rtl="0" algn="ctr">
              <a:spcBef>
                <a:spcPts val="1500"/>
              </a:spcBef>
              <a:spcAft>
                <a:spcPts val="0"/>
              </a:spcAft>
              <a:buSzPts val="1400"/>
              <a:buChar char="■"/>
              <a:defRPr/>
            </a:lvl6pPr>
            <a:lvl7pPr indent="-317500" lvl="6" marL="3200400" rtl="0" algn="ctr">
              <a:spcBef>
                <a:spcPts val="1500"/>
              </a:spcBef>
              <a:spcAft>
                <a:spcPts val="0"/>
              </a:spcAft>
              <a:buSzPts val="1400"/>
              <a:buChar char="●"/>
              <a:defRPr/>
            </a:lvl7pPr>
            <a:lvl8pPr indent="-317500" lvl="7" marL="3657600" rtl="0" algn="ctr">
              <a:spcBef>
                <a:spcPts val="1500"/>
              </a:spcBef>
              <a:spcAft>
                <a:spcPts val="0"/>
              </a:spcAft>
              <a:buSzPts val="1400"/>
              <a:buChar char="○"/>
              <a:defRPr/>
            </a:lvl8pPr>
            <a:lvl9pPr indent="-317500" lvl="8" marL="4114800" rtl="0" algn="ctr">
              <a:spcBef>
                <a:spcPts val="1500"/>
              </a:spcBef>
              <a:spcAft>
                <a:spcPts val="1500"/>
              </a:spcAft>
              <a:buSzPts val="1400"/>
              <a:buChar char="■"/>
              <a:defRPr/>
            </a:lvl9pPr>
          </a:lstStyle>
          <a:p/>
        </p:txBody>
      </p:sp>
      <p:sp>
        <p:nvSpPr>
          <p:cNvPr id="296" name="Google Shape;296;p42"/>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type="blank">
  <p:cSld name="BLANK">
    <p:spTree>
      <p:nvGrpSpPr>
        <p:cNvPr id="297" name="Shape 297"/>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2">
  <p:cSld name="BLANK_1">
    <p:spTree>
      <p:nvGrpSpPr>
        <p:cNvPr id="298" name="Shape 298"/>
        <p:cNvGrpSpPr/>
        <p:nvPr/>
      </p:nvGrpSpPr>
      <p:grpSpPr>
        <a:xfrm>
          <a:off x="0" y="0"/>
          <a:ext cx="0" cy="0"/>
          <a:chOff x="0" y="0"/>
          <a:chExt cx="0" cy="0"/>
        </a:xfrm>
      </p:grpSpPr>
      <p:sp>
        <p:nvSpPr>
          <p:cNvPr id="299" name="Google Shape;299;p44"/>
          <p:cNvSpPr/>
          <p:nvPr/>
        </p:nvSpPr>
        <p:spPr>
          <a:xfrm>
            <a:off x="492375" y="4528125"/>
            <a:ext cx="8651700" cy="54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7">
    <p:spTree>
      <p:nvGrpSpPr>
        <p:cNvPr id="300" name="Shape 300"/>
        <p:cNvGrpSpPr/>
        <p:nvPr/>
      </p:nvGrpSpPr>
      <p:grpSpPr>
        <a:xfrm>
          <a:off x="0" y="0"/>
          <a:ext cx="0" cy="0"/>
          <a:chOff x="0" y="0"/>
          <a:chExt cx="0" cy="0"/>
        </a:xfrm>
      </p:grpSpPr>
      <p:sp>
        <p:nvSpPr>
          <p:cNvPr id="301" name="Google Shape;301;p45"/>
          <p:cNvSpPr txBox="1"/>
          <p:nvPr>
            <p:ph type="title"/>
          </p:nvPr>
        </p:nvSpPr>
        <p:spPr>
          <a:xfrm>
            <a:off x="600075" y="244856"/>
            <a:ext cx="7943700" cy="296700"/>
          </a:xfrm>
          <a:prstGeom prst="rect">
            <a:avLst/>
          </a:prstGeom>
        </p:spPr>
        <p:txBody>
          <a:bodyPr anchorCtr="0" anchor="t" bIns="91650" lIns="0" spcFirstLastPara="1" rIns="91650" wrap="square" tIns="91650">
            <a:noAutofit/>
          </a:bodyPr>
          <a:lstStyle>
            <a:lvl1pPr lvl="0" rtl="0">
              <a:spcBef>
                <a:spcPts val="0"/>
              </a:spcBef>
              <a:spcAft>
                <a:spcPts val="0"/>
              </a:spcAft>
              <a:buSzPts val="2000"/>
              <a:buNone/>
              <a:defRPr>
                <a:latin typeface="Fira Sans"/>
                <a:ea typeface="Fira Sans"/>
                <a:cs typeface="Fira Sans"/>
                <a:sym typeface="Fira Sans"/>
              </a:defRPr>
            </a:lvl1pPr>
            <a:lvl2pPr lvl="1" rtl="0">
              <a:spcBef>
                <a:spcPts val="0"/>
              </a:spcBef>
              <a:spcAft>
                <a:spcPts val="0"/>
              </a:spcAft>
              <a:buSzPts val="2000"/>
              <a:buNone/>
              <a:defRPr>
                <a:latin typeface="Fira Sans"/>
                <a:ea typeface="Fira Sans"/>
                <a:cs typeface="Fira Sans"/>
                <a:sym typeface="Fira Sans"/>
              </a:defRPr>
            </a:lvl2pPr>
            <a:lvl3pPr lvl="2" rtl="0">
              <a:spcBef>
                <a:spcPts val="0"/>
              </a:spcBef>
              <a:spcAft>
                <a:spcPts val="0"/>
              </a:spcAft>
              <a:buSzPts val="2000"/>
              <a:buNone/>
              <a:defRPr>
                <a:latin typeface="Fira Sans"/>
                <a:ea typeface="Fira Sans"/>
                <a:cs typeface="Fira Sans"/>
                <a:sym typeface="Fira Sans"/>
              </a:defRPr>
            </a:lvl3pPr>
            <a:lvl4pPr lvl="3" rtl="0">
              <a:spcBef>
                <a:spcPts val="0"/>
              </a:spcBef>
              <a:spcAft>
                <a:spcPts val="0"/>
              </a:spcAft>
              <a:buSzPts val="2000"/>
              <a:buNone/>
              <a:defRPr>
                <a:latin typeface="Fira Sans"/>
                <a:ea typeface="Fira Sans"/>
                <a:cs typeface="Fira Sans"/>
                <a:sym typeface="Fira Sans"/>
              </a:defRPr>
            </a:lvl4pPr>
            <a:lvl5pPr lvl="4" rtl="0">
              <a:spcBef>
                <a:spcPts val="0"/>
              </a:spcBef>
              <a:spcAft>
                <a:spcPts val="0"/>
              </a:spcAft>
              <a:buSzPts val="2000"/>
              <a:buNone/>
              <a:defRPr>
                <a:latin typeface="Fira Sans"/>
                <a:ea typeface="Fira Sans"/>
                <a:cs typeface="Fira Sans"/>
                <a:sym typeface="Fira Sans"/>
              </a:defRPr>
            </a:lvl5pPr>
            <a:lvl6pPr lvl="5" rtl="0">
              <a:spcBef>
                <a:spcPts val="0"/>
              </a:spcBef>
              <a:spcAft>
                <a:spcPts val="0"/>
              </a:spcAft>
              <a:buSzPts val="2000"/>
              <a:buNone/>
              <a:defRPr>
                <a:latin typeface="Fira Sans"/>
                <a:ea typeface="Fira Sans"/>
                <a:cs typeface="Fira Sans"/>
                <a:sym typeface="Fira Sans"/>
              </a:defRPr>
            </a:lvl6pPr>
            <a:lvl7pPr lvl="6" rtl="0">
              <a:spcBef>
                <a:spcPts val="0"/>
              </a:spcBef>
              <a:spcAft>
                <a:spcPts val="0"/>
              </a:spcAft>
              <a:buSzPts val="2000"/>
              <a:buNone/>
              <a:defRPr>
                <a:latin typeface="Fira Sans"/>
                <a:ea typeface="Fira Sans"/>
                <a:cs typeface="Fira Sans"/>
                <a:sym typeface="Fira Sans"/>
              </a:defRPr>
            </a:lvl7pPr>
            <a:lvl8pPr lvl="7" rtl="0">
              <a:spcBef>
                <a:spcPts val="0"/>
              </a:spcBef>
              <a:spcAft>
                <a:spcPts val="0"/>
              </a:spcAft>
              <a:buSzPts val="2000"/>
              <a:buNone/>
              <a:defRPr>
                <a:latin typeface="Fira Sans"/>
                <a:ea typeface="Fira Sans"/>
                <a:cs typeface="Fira Sans"/>
                <a:sym typeface="Fira Sans"/>
              </a:defRPr>
            </a:lvl8pPr>
            <a:lvl9pPr lvl="8" rtl="0">
              <a:spcBef>
                <a:spcPts val="0"/>
              </a:spcBef>
              <a:spcAft>
                <a:spcPts val="0"/>
              </a:spcAft>
              <a:buSzPts val="2000"/>
              <a:buNone/>
              <a:defRPr>
                <a:latin typeface="Fira Sans"/>
                <a:ea typeface="Fira Sans"/>
                <a:cs typeface="Fira Sans"/>
                <a:sym typeface="Fira Sans"/>
              </a:defRPr>
            </a:lvl9pPr>
          </a:lstStyle>
          <a:p/>
        </p:txBody>
      </p:sp>
      <p:sp>
        <p:nvSpPr>
          <p:cNvPr id="302" name="Google Shape;302;p45"/>
          <p:cNvSpPr txBox="1"/>
          <p:nvPr>
            <p:ph idx="12" type="sldNum"/>
          </p:nvPr>
        </p:nvSpPr>
        <p:spPr>
          <a:xfrm>
            <a:off x="600075" y="4797468"/>
            <a:ext cx="485700" cy="171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slide 1">
  <p:cSld name="Agenda large bullets">
    <p:spTree>
      <p:nvGrpSpPr>
        <p:cNvPr id="303" name="Shape 303"/>
        <p:cNvGrpSpPr/>
        <p:nvPr/>
      </p:nvGrpSpPr>
      <p:grpSpPr>
        <a:xfrm>
          <a:off x="0" y="0"/>
          <a:ext cx="0" cy="0"/>
          <a:chOff x="0" y="0"/>
          <a:chExt cx="0" cy="0"/>
        </a:xfrm>
      </p:grpSpPr>
      <p:sp>
        <p:nvSpPr>
          <p:cNvPr id="304" name="Google Shape;304;p46"/>
          <p:cNvSpPr txBox="1"/>
          <p:nvPr>
            <p:ph type="title"/>
          </p:nvPr>
        </p:nvSpPr>
        <p:spPr>
          <a:xfrm>
            <a:off x="624275" y="92950"/>
            <a:ext cx="8162400" cy="572700"/>
          </a:xfrm>
          <a:prstGeom prst="rect">
            <a:avLst/>
          </a:prstGeom>
          <a:noFill/>
          <a:ln>
            <a:noFill/>
          </a:ln>
        </p:spPr>
        <p:txBody>
          <a:bodyPr anchorCtr="0" anchor="ctr" bIns="0" lIns="0" spcFirstLastPara="1" rIns="0" wrap="square" tIns="0">
            <a:noAutofit/>
          </a:bodyPr>
          <a:lstStyle>
            <a:lvl1pPr indent="0" lvl="0" marL="0" marR="0" rtl="0">
              <a:spcBef>
                <a:spcPts val="0"/>
              </a:spcBef>
              <a:spcAft>
                <a:spcPts val="0"/>
              </a:spcAft>
              <a:buSzPts val="2500"/>
              <a:buFont typeface="Fira Sans"/>
              <a:buNone/>
              <a:defRPr b="1" i="0" sz="2500" u="none" cap="none" strike="noStrike">
                <a:latin typeface="Fira Sans"/>
                <a:ea typeface="Fira Sans"/>
                <a:cs typeface="Fira Sans"/>
                <a:sym typeface="Fira Sans"/>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305" name="Google Shape;305;p46"/>
          <p:cNvSpPr txBox="1"/>
          <p:nvPr>
            <p:ph idx="1" type="body"/>
          </p:nvPr>
        </p:nvSpPr>
        <p:spPr>
          <a:xfrm>
            <a:off x="624078" y="745236"/>
            <a:ext cx="8244900" cy="3660600"/>
          </a:xfrm>
          <a:prstGeom prst="rect">
            <a:avLst/>
          </a:prstGeom>
          <a:noFill/>
          <a:ln>
            <a:noFill/>
          </a:ln>
        </p:spPr>
        <p:txBody>
          <a:bodyPr anchorCtr="0" anchor="t" bIns="91650" lIns="91650" spcFirstLastPara="1" rIns="91650" wrap="square" tIns="91650">
            <a:noAutofit/>
          </a:bodyPr>
          <a:lstStyle>
            <a:lvl1pPr indent="-342900" lvl="0" marL="457200" marR="0" rtl="0" algn="l">
              <a:lnSpc>
                <a:spcPct val="112500"/>
              </a:lnSpc>
              <a:spcBef>
                <a:spcPts val="0"/>
              </a:spcBef>
              <a:spcAft>
                <a:spcPts val="0"/>
              </a:spcAft>
              <a:buSzPts val="1800"/>
              <a:buFont typeface="Source Sans Pro"/>
              <a:buChar char="・"/>
              <a:defRPr i="0" sz="1800" u="none" cap="none" strike="noStrike">
                <a:latin typeface="Source Sans Pro"/>
                <a:ea typeface="Source Sans Pro"/>
                <a:cs typeface="Source Sans Pro"/>
                <a:sym typeface="Source Sans Pro"/>
              </a:defRPr>
            </a:lvl1pPr>
            <a:lvl2pPr indent="-323850" lvl="1" marL="914400" marR="0" rtl="0" algn="l">
              <a:spcBef>
                <a:spcPts val="1200"/>
              </a:spcBef>
              <a:spcAft>
                <a:spcPts val="0"/>
              </a:spcAft>
              <a:buSzPts val="1500"/>
              <a:buFont typeface="Source Sans Pro"/>
              <a:buChar char="ー"/>
              <a:defRPr i="0" sz="1500" u="none" cap="none" strike="noStrike">
                <a:latin typeface="Source Sans Pro"/>
                <a:ea typeface="Source Sans Pro"/>
                <a:cs typeface="Source Sans Pro"/>
                <a:sym typeface="Source Sans Pro"/>
              </a:defRPr>
            </a:lvl2pPr>
            <a:lvl3pPr indent="-323850" lvl="2" marL="1371600" marR="0" rtl="0" algn="l">
              <a:spcBef>
                <a:spcPts val="1500"/>
              </a:spcBef>
              <a:spcAft>
                <a:spcPts val="0"/>
              </a:spcAft>
              <a:buSzPts val="1500"/>
              <a:buFont typeface="Source Sans Pro"/>
              <a:buChar char="∙"/>
              <a:defRPr i="0" sz="1500" u="none" cap="none" strike="noStrike">
                <a:latin typeface="Source Sans Pro"/>
                <a:ea typeface="Source Sans Pro"/>
                <a:cs typeface="Source Sans Pro"/>
                <a:sym typeface="Source Sans Pro"/>
              </a:defRPr>
            </a:lvl3pPr>
            <a:lvl4pPr indent="-323850" lvl="3" marL="1828800" marR="0" rtl="0" algn="l">
              <a:spcBef>
                <a:spcPts val="1500"/>
              </a:spcBef>
              <a:spcAft>
                <a:spcPts val="0"/>
              </a:spcAft>
              <a:buSzPts val="1500"/>
              <a:buFont typeface="Source Sans Pro"/>
              <a:buChar char="●"/>
              <a:defRPr i="0" sz="1500" u="none" cap="none" strike="noStrike">
                <a:latin typeface="Source Sans Pro"/>
                <a:ea typeface="Source Sans Pro"/>
                <a:cs typeface="Source Sans Pro"/>
                <a:sym typeface="Source Sans Pro"/>
              </a:defRPr>
            </a:lvl4pPr>
            <a:lvl5pPr indent="-323850" lvl="4" marL="2286000" marR="0" rtl="0" algn="l">
              <a:spcBef>
                <a:spcPts val="1500"/>
              </a:spcBef>
              <a:spcAft>
                <a:spcPts val="0"/>
              </a:spcAft>
              <a:buSzPts val="1500"/>
              <a:buFont typeface="Source Sans Pro"/>
              <a:buChar char="○"/>
              <a:defRPr i="0" sz="1500" u="none" cap="none" strike="noStrike">
                <a:latin typeface="Source Sans Pro"/>
                <a:ea typeface="Source Sans Pro"/>
                <a:cs typeface="Source Sans Pro"/>
                <a:sym typeface="Source Sans Pro"/>
              </a:defRPr>
            </a:lvl5pPr>
            <a:lvl6pPr indent="-323850" lvl="5" marL="2743200" marR="0" rtl="0" algn="l">
              <a:spcBef>
                <a:spcPts val="1500"/>
              </a:spcBef>
              <a:spcAft>
                <a:spcPts val="0"/>
              </a:spcAft>
              <a:buSzPts val="1500"/>
              <a:buFont typeface="Source Sans Pro"/>
              <a:buChar char="■"/>
              <a:defRPr i="0" sz="1500" u="none" cap="none" strike="noStrike">
                <a:latin typeface="Source Sans Pro"/>
                <a:ea typeface="Source Sans Pro"/>
                <a:cs typeface="Source Sans Pro"/>
                <a:sym typeface="Source Sans Pro"/>
              </a:defRPr>
            </a:lvl6pPr>
            <a:lvl7pPr indent="-323850" lvl="6" marL="3200400" marR="0" rtl="0" algn="l">
              <a:spcBef>
                <a:spcPts val="1500"/>
              </a:spcBef>
              <a:spcAft>
                <a:spcPts val="0"/>
              </a:spcAft>
              <a:buSzPts val="1500"/>
              <a:buFont typeface="Source Sans Pro"/>
              <a:buChar char="●"/>
              <a:defRPr i="0" sz="1500" u="none" cap="none" strike="noStrike">
                <a:latin typeface="Source Sans Pro"/>
                <a:ea typeface="Source Sans Pro"/>
                <a:cs typeface="Source Sans Pro"/>
                <a:sym typeface="Source Sans Pro"/>
              </a:defRPr>
            </a:lvl7pPr>
            <a:lvl8pPr indent="-323850" lvl="7" marL="3657600" marR="0" rtl="0" algn="l">
              <a:spcBef>
                <a:spcPts val="1500"/>
              </a:spcBef>
              <a:spcAft>
                <a:spcPts val="0"/>
              </a:spcAft>
              <a:buSzPts val="1500"/>
              <a:buFont typeface="Source Sans Pro"/>
              <a:buChar char="○"/>
              <a:defRPr i="0" sz="1500" u="none" cap="none" strike="noStrike">
                <a:latin typeface="Source Sans Pro"/>
                <a:ea typeface="Source Sans Pro"/>
                <a:cs typeface="Source Sans Pro"/>
                <a:sym typeface="Source Sans Pro"/>
              </a:defRPr>
            </a:lvl8pPr>
            <a:lvl9pPr indent="-323850" lvl="8" marL="4114800" marR="0" rtl="0" algn="l">
              <a:spcBef>
                <a:spcPts val="1500"/>
              </a:spcBef>
              <a:spcAft>
                <a:spcPts val="1500"/>
              </a:spcAft>
              <a:buSzPts val="1500"/>
              <a:buFont typeface="Source Sans Pro"/>
              <a:buChar char="■"/>
              <a:defRPr i="0" sz="1500" u="none" cap="none" strike="noStrike">
                <a:latin typeface="Source Sans Pro"/>
                <a:ea typeface="Source Sans Pro"/>
                <a:cs typeface="Source Sans Pro"/>
                <a:sym typeface="Source Sans Pr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p:cSld name="MAIN_POINT">
    <p:spTree>
      <p:nvGrpSpPr>
        <p:cNvPr id="306" name="Shape 306"/>
        <p:cNvGrpSpPr/>
        <p:nvPr/>
      </p:nvGrpSpPr>
      <p:grpSpPr>
        <a:xfrm>
          <a:off x="0" y="0"/>
          <a:ext cx="0" cy="0"/>
          <a:chOff x="0" y="0"/>
          <a:chExt cx="0" cy="0"/>
        </a:xfrm>
      </p:grpSpPr>
      <p:pic>
        <p:nvPicPr>
          <p:cNvPr id="307" name="Google Shape;307;p47"/>
          <p:cNvPicPr preferRelativeResize="0"/>
          <p:nvPr/>
        </p:nvPicPr>
        <p:blipFill rotWithShape="1">
          <a:blip r:embed="rId2">
            <a:alphaModFix/>
          </a:blip>
          <a:srcRect b="0" l="0" r="0" t="0"/>
          <a:stretch/>
        </p:blipFill>
        <p:spPr>
          <a:xfrm>
            <a:off x="0" y="0"/>
            <a:ext cx="9144048" cy="5143500"/>
          </a:xfrm>
          <a:prstGeom prst="rect">
            <a:avLst/>
          </a:prstGeom>
          <a:noFill/>
          <a:ln>
            <a:noFill/>
          </a:ln>
        </p:spPr>
      </p:pic>
      <p:pic>
        <p:nvPicPr>
          <p:cNvPr id="308" name="Google Shape;308;p47"/>
          <p:cNvPicPr preferRelativeResize="0"/>
          <p:nvPr/>
        </p:nvPicPr>
        <p:blipFill rotWithShape="1">
          <a:blip r:embed="rId3">
            <a:alphaModFix/>
          </a:blip>
          <a:srcRect b="0" l="6874" r="5552" t="18166"/>
          <a:stretch/>
        </p:blipFill>
        <p:spPr>
          <a:xfrm>
            <a:off x="4586869" y="2152144"/>
            <a:ext cx="1448119" cy="558225"/>
          </a:xfrm>
          <a:prstGeom prst="rect">
            <a:avLst/>
          </a:prstGeom>
          <a:noFill/>
          <a:ln>
            <a:noFill/>
          </a:ln>
        </p:spPr>
      </p:pic>
      <p:sp>
        <p:nvSpPr>
          <p:cNvPr id="309" name="Google Shape;309;p47"/>
          <p:cNvSpPr txBox="1"/>
          <p:nvPr>
            <p:ph idx="12" type="sldNum"/>
          </p:nvPr>
        </p:nvSpPr>
        <p:spPr>
          <a:xfrm>
            <a:off x="600075" y="4797469"/>
            <a:ext cx="485700" cy="1716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4028025" y="1152469"/>
            <a:ext cx="5116200" cy="22290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1" name="Google Shape;311;p47"/>
          <p:cNvSpPr/>
          <p:nvPr/>
        </p:nvSpPr>
        <p:spPr>
          <a:xfrm>
            <a:off x="0" y="1152469"/>
            <a:ext cx="485700" cy="3990900"/>
          </a:xfrm>
          <a:prstGeom prst="rect">
            <a:avLst/>
          </a:prstGeom>
          <a:solidFill>
            <a:srgbClr val="FFC00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2" name="Google Shape;312;p47"/>
          <p:cNvSpPr/>
          <p:nvPr/>
        </p:nvSpPr>
        <p:spPr>
          <a:xfrm>
            <a:off x="4028025" y="1761919"/>
            <a:ext cx="68700" cy="1024200"/>
          </a:xfrm>
          <a:prstGeom prst="rect">
            <a:avLst/>
          </a:prstGeom>
          <a:solidFill>
            <a:srgbClr val="FFC00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313" name="Google Shape;313;p47"/>
          <p:cNvPicPr preferRelativeResize="0"/>
          <p:nvPr/>
        </p:nvPicPr>
        <p:blipFill rotWithShape="1">
          <a:blip r:embed="rId4">
            <a:alphaModFix/>
          </a:blip>
          <a:srcRect b="0" l="0" r="0" t="0"/>
          <a:stretch/>
        </p:blipFill>
        <p:spPr>
          <a:xfrm>
            <a:off x="4220495" y="1254548"/>
            <a:ext cx="1594164" cy="399288"/>
          </a:xfrm>
          <a:prstGeom prst="rect">
            <a:avLst/>
          </a:prstGeom>
          <a:noFill/>
          <a:ln>
            <a:noFill/>
          </a:ln>
        </p:spPr>
      </p:pic>
      <p:sp>
        <p:nvSpPr>
          <p:cNvPr id="314" name="Google Shape;314;p47"/>
          <p:cNvSpPr txBox="1"/>
          <p:nvPr/>
        </p:nvSpPr>
        <p:spPr>
          <a:xfrm>
            <a:off x="4572000" y="1591197"/>
            <a:ext cx="1959600" cy="420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rgbClr val="000000"/>
                </a:solidFill>
                <a:latin typeface="Fira Sans Light"/>
                <a:ea typeface="Fira Sans Light"/>
                <a:cs typeface="Fira Sans Light"/>
                <a:sym typeface="Fira Sans Light"/>
              </a:rPr>
              <a:t>trusted engineering partner for digital transformation </a:t>
            </a:r>
            <a:endParaRPr b="0" i="0" sz="500" u="none" cap="none" strike="noStrike">
              <a:solidFill>
                <a:srgbClr val="000000"/>
              </a:solidFill>
              <a:latin typeface="Fira Sans Light"/>
              <a:ea typeface="Fira Sans Light"/>
              <a:cs typeface="Fira Sans Light"/>
              <a:sym typeface="Fira Sans Light"/>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315" name="Shape 315"/>
        <p:cNvGrpSpPr/>
        <p:nvPr/>
      </p:nvGrpSpPr>
      <p:grpSpPr>
        <a:xfrm>
          <a:off x="0" y="0"/>
          <a:ext cx="0" cy="0"/>
          <a:chOff x="0" y="0"/>
          <a:chExt cx="0" cy="0"/>
        </a:xfrm>
      </p:grpSpPr>
      <p:sp>
        <p:nvSpPr>
          <p:cNvPr id="316" name="Google Shape;316;p48"/>
          <p:cNvSpPr txBox="1"/>
          <p:nvPr>
            <p:ph type="title"/>
          </p:nvPr>
        </p:nvSpPr>
        <p:spPr>
          <a:xfrm>
            <a:off x="600075" y="244856"/>
            <a:ext cx="7944000" cy="296400"/>
          </a:xfrm>
          <a:prstGeom prst="rect">
            <a:avLst/>
          </a:prstGeom>
          <a:noFill/>
          <a:ln>
            <a:noFill/>
          </a:ln>
        </p:spPr>
        <p:txBody>
          <a:bodyPr anchorCtr="0" anchor="ctr" bIns="91425" lIns="0" spcFirstLastPara="1" rIns="91425" wrap="square" tIns="91425">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2000"/>
              <a:buNone/>
              <a:defRPr/>
            </a:lvl2pPr>
            <a:lvl3pPr lvl="2" rtl="0" algn="l">
              <a:lnSpc>
                <a:spcPct val="100000"/>
              </a:lnSpc>
              <a:spcBef>
                <a:spcPts val="0"/>
              </a:spcBef>
              <a:spcAft>
                <a:spcPts val="0"/>
              </a:spcAft>
              <a:buSzPts val="2000"/>
              <a:buNone/>
              <a:defRPr/>
            </a:lvl3pPr>
            <a:lvl4pPr lvl="3" rtl="0" algn="l">
              <a:lnSpc>
                <a:spcPct val="100000"/>
              </a:lnSpc>
              <a:spcBef>
                <a:spcPts val="0"/>
              </a:spcBef>
              <a:spcAft>
                <a:spcPts val="0"/>
              </a:spcAft>
              <a:buSzPts val="2000"/>
              <a:buNone/>
              <a:defRPr/>
            </a:lvl4pPr>
            <a:lvl5pPr lvl="4" rtl="0" algn="l">
              <a:lnSpc>
                <a:spcPct val="100000"/>
              </a:lnSpc>
              <a:spcBef>
                <a:spcPts val="0"/>
              </a:spcBef>
              <a:spcAft>
                <a:spcPts val="0"/>
              </a:spcAft>
              <a:buSzPts val="2000"/>
              <a:buNone/>
              <a:defRPr/>
            </a:lvl5pPr>
            <a:lvl6pPr lvl="5" rtl="0" algn="l">
              <a:lnSpc>
                <a:spcPct val="100000"/>
              </a:lnSpc>
              <a:spcBef>
                <a:spcPts val="0"/>
              </a:spcBef>
              <a:spcAft>
                <a:spcPts val="0"/>
              </a:spcAft>
              <a:buSzPts val="2000"/>
              <a:buNone/>
              <a:defRPr/>
            </a:lvl6pPr>
            <a:lvl7pPr lvl="6" rtl="0" algn="l">
              <a:lnSpc>
                <a:spcPct val="100000"/>
              </a:lnSpc>
              <a:spcBef>
                <a:spcPts val="0"/>
              </a:spcBef>
              <a:spcAft>
                <a:spcPts val="0"/>
              </a:spcAft>
              <a:buSzPts val="2000"/>
              <a:buNone/>
              <a:defRPr/>
            </a:lvl7pPr>
            <a:lvl8pPr lvl="7" rtl="0" algn="l">
              <a:lnSpc>
                <a:spcPct val="100000"/>
              </a:lnSpc>
              <a:spcBef>
                <a:spcPts val="0"/>
              </a:spcBef>
              <a:spcAft>
                <a:spcPts val="0"/>
              </a:spcAft>
              <a:buSzPts val="2000"/>
              <a:buNone/>
              <a:defRPr/>
            </a:lvl8pPr>
            <a:lvl9pPr lvl="8" rtl="0" algn="l">
              <a:lnSpc>
                <a:spcPct val="100000"/>
              </a:lnSpc>
              <a:spcBef>
                <a:spcPts val="0"/>
              </a:spcBef>
              <a:spcAft>
                <a:spcPts val="0"/>
              </a:spcAft>
              <a:buSzPts val="2000"/>
              <a:buNone/>
              <a:defRPr/>
            </a:lvl9pPr>
          </a:lstStyle>
          <a:p/>
        </p:txBody>
      </p:sp>
      <p:sp>
        <p:nvSpPr>
          <p:cNvPr id="317" name="Google Shape;317;p48"/>
          <p:cNvSpPr txBox="1"/>
          <p:nvPr>
            <p:ph idx="12" type="sldNum"/>
          </p:nvPr>
        </p:nvSpPr>
        <p:spPr>
          <a:xfrm>
            <a:off x="600075" y="4797469"/>
            <a:ext cx="485700" cy="1716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3">
  <p:cSld name="CUSTOM_6">
    <p:spTree>
      <p:nvGrpSpPr>
        <p:cNvPr id="318" name="Shape 318"/>
        <p:cNvGrpSpPr/>
        <p:nvPr/>
      </p:nvGrpSpPr>
      <p:grpSpPr>
        <a:xfrm>
          <a:off x="0" y="0"/>
          <a:ext cx="0" cy="0"/>
          <a:chOff x="0" y="0"/>
          <a:chExt cx="0" cy="0"/>
        </a:xfrm>
      </p:grpSpPr>
      <p:sp>
        <p:nvSpPr>
          <p:cNvPr id="319" name="Google Shape;319;p49"/>
          <p:cNvSpPr/>
          <p:nvPr/>
        </p:nvSpPr>
        <p:spPr>
          <a:xfrm>
            <a:off x="503738" y="4741744"/>
            <a:ext cx="5442600" cy="3066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320" name="Shape 320"/>
        <p:cNvGrpSpPr/>
        <p:nvPr/>
      </p:nvGrpSpPr>
      <p:grpSpPr>
        <a:xfrm>
          <a:off x="0" y="0"/>
          <a:ext cx="0" cy="0"/>
          <a:chOff x="0" y="0"/>
          <a:chExt cx="0" cy="0"/>
        </a:xfrm>
      </p:grpSpPr>
      <p:sp>
        <p:nvSpPr>
          <p:cNvPr id="321" name="Google Shape;321;p50"/>
          <p:cNvSpPr txBox="1"/>
          <p:nvPr>
            <p:ph type="title"/>
          </p:nvPr>
        </p:nvSpPr>
        <p:spPr>
          <a:xfrm>
            <a:off x="600075" y="244856"/>
            <a:ext cx="7944000" cy="296400"/>
          </a:xfrm>
          <a:prstGeom prst="rect">
            <a:avLst/>
          </a:prstGeom>
        </p:spPr>
        <p:txBody>
          <a:bodyPr anchorCtr="0" anchor="ctr" bIns="91650" lIns="0" spcFirstLastPara="1" rIns="91650" wrap="square" tIns="9165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22" name="Google Shape;322;p50"/>
          <p:cNvSpPr txBox="1"/>
          <p:nvPr>
            <p:ph idx="1" type="body"/>
          </p:nvPr>
        </p:nvSpPr>
        <p:spPr>
          <a:xfrm>
            <a:off x="600075" y="686831"/>
            <a:ext cx="8232000" cy="3942300"/>
          </a:xfrm>
          <a:prstGeom prst="rect">
            <a:avLst/>
          </a:prstGeom>
        </p:spPr>
        <p:txBody>
          <a:bodyPr anchorCtr="0" anchor="t" bIns="91650" lIns="91650" spcFirstLastPara="1" rIns="91650" wrap="square" tIns="91650">
            <a:noAutofit/>
          </a:bodyPr>
          <a:lstStyle>
            <a:lvl1pPr indent="-342900" lvl="0" marL="457200" rtl="0">
              <a:spcBef>
                <a:spcPts val="0"/>
              </a:spcBef>
              <a:spcAft>
                <a:spcPts val="0"/>
              </a:spcAft>
              <a:buSzPts val="1800"/>
              <a:buChar char="・"/>
              <a:defRPr/>
            </a:lvl1pPr>
            <a:lvl2pPr indent="-317500" lvl="1" marL="914400" rtl="0">
              <a:spcBef>
                <a:spcPts val="1500"/>
              </a:spcBef>
              <a:spcAft>
                <a:spcPts val="0"/>
              </a:spcAft>
              <a:buSzPts val="1400"/>
              <a:buChar char="・"/>
              <a:defRPr/>
            </a:lvl2pPr>
            <a:lvl3pPr indent="-317500" lvl="2" marL="1371600" rtl="0">
              <a:spcBef>
                <a:spcPts val="1500"/>
              </a:spcBef>
              <a:spcAft>
                <a:spcPts val="0"/>
              </a:spcAft>
              <a:buSzPts val="1400"/>
              <a:buChar char="⎯"/>
              <a:defRPr/>
            </a:lvl3pPr>
            <a:lvl4pPr indent="-317500" lvl="3" marL="1828800" rtl="0">
              <a:spcBef>
                <a:spcPts val="1500"/>
              </a:spcBef>
              <a:spcAft>
                <a:spcPts val="0"/>
              </a:spcAft>
              <a:buSzPts val="1400"/>
              <a:buChar char="⎯"/>
              <a:defRPr/>
            </a:lvl4pPr>
            <a:lvl5pPr indent="-317500" lvl="4" marL="2286000" rtl="0">
              <a:spcBef>
                <a:spcPts val="1500"/>
              </a:spcBef>
              <a:spcAft>
                <a:spcPts val="0"/>
              </a:spcAft>
              <a:buSzPts val="1400"/>
              <a:buChar char="○"/>
              <a:defRPr/>
            </a:lvl5pPr>
            <a:lvl6pPr indent="-317500" lvl="5" marL="2743200" rtl="0">
              <a:spcBef>
                <a:spcPts val="1500"/>
              </a:spcBef>
              <a:spcAft>
                <a:spcPts val="0"/>
              </a:spcAft>
              <a:buSzPts val="1400"/>
              <a:buChar char="■"/>
              <a:defRPr/>
            </a:lvl6pPr>
            <a:lvl7pPr indent="-317500" lvl="6" marL="3200400" rtl="0">
              <a:spcBef>
                <a:spcPts val="1500"/>
              </a:spcBef>
              <a:spcAft>
                <a:spcPts val="0"/>
              </a:spcAft>
              <a:buSzPts val="1400"/>
              <a:buChar char="●"/>
              <a:defRPr/>
            </a:lvl7pPr>
            <a:lvl8pPr indent="-317500" lvl="7" marL="3657600" rtl="0">
              <a:spcBef>
                <a:spcPts val="1500"/>
              </a:spcBef>
              <a:spcAft>
                <a:spcPts val="0"/>
              </a:spcAft>
              <a:buSzPts val="1400"/>
              <a:buChar char="○"/>
              <a:defRPr/>
            </a:lvl8pPr>
            <a:lvl9pPr indent="-317500" lvl="8" marL="4114800" rtl="0">
              <a:spcBef>
                <a:spcPts val="1500"/>
              </a:spcBef>
              <a:spcAft>
                <a:spcPts val="1500"/>
              </a:spcAft>
              <a:buSzPts val="1400"/>
              <a:buChar char="■"/>
              <a:defRPr/>
            </a:lvl9pPr>
          </a:lstStyle>
          <a:p/>
        </p:txBody>
      </p:sp>
      <p:sp>
        <p:nvSpPr>
          <p:cNvPr id="323" name="Google Shape;323;p50"/>
          <p:cNvSpPr txBox="1"/>
          <p:nvPr>
            <p:ph idx="12" type="sldNum"/>
          </p:nvPr>
        </p:nvSpPr>
        <p:spPr>
          <a:xfrm>
            <a:off x="600075" y="4797468"/>
            <a:ext cx="485700" cy="171600"/>
          </a:xfrm>
          <a:prstGeom prst="rect">
            <a:avLst/>
          </a:prstGeom>
          <a:noFill/>
          <a:ln>
            <a:noFill/>
          </a:ln>
        </p:spPr>
        <p:txBody>
          <a:bodyPr anchorCtr="0" anchor="ctr" bIns="0" lIns="0" spcFirstLastPara="1" rIns="0" wrap="square" tIns="0">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fld id="{00000000-1234-1234-1234-123412341234}" type="slidenum">
              <a:rPr lang="en"/>
              <a:t>‹#›</a:t>
            </a:fld>
            <a:endParaRPr/>
          </a:p>
        </p:txBody>
      </p:sp>
      <p:sp>
        <p:nvSpPr>
          <p:cNvPr id="324" name="Google Shape;324;p50"/>
          <p:cNvSpPr txBox="1"/>
          <p:nvPr>
            <p:ph idx="2" type="sldNum"/>
          </p:nvPr>
        </p:nvSpPr>
        <p:spPr>
          <a:xfrm>
            <a:off x="5829300" y="4797468"/>
            <a:ext cx="2714700" cy="171600"/>
          </a:xfrm>
          <a:prstGeom prst="rect">
            <a:avLst/>
          </a:prstGeom>
          <a:noFill/>
          <a:ln>
            <a:noFill/>
          </a:ln>
        </p:spPr>
        <p:txBody>
          <a:bodyPr anchorCtr="0" anchor="ctr" bIns="91425" lIns="91425" spcFirstLastPara="1" rIns="91425" wrap="square" tIns="91425">
            <a:noAutofit/>
          </a:bodyPr>
          <a:lstStyle>
            <a:lvl1pPr lvl="0" rtl="0" algn="r">
              <a:buNone/>
              <a:defRPr sz="800">
                <a:latin typeface="Fira Sans Medium"/>
                <a:ea typeface="Fira Sans Medium"/>
                <a:cs typeface="Fira Sans Medium"/>
                <a:sym typeface="Fira Sans Medium"/>
              </a:defRPr>
            </a:lvl1pPr>
            <a:lvl2pPr lvl="1" rtl="0" algn="r">
              <a:buNone/>
              <a:defRPr sz="800">
                <a:latin typeface="Fira Sans Medium"/>
                <a:ea typeface="Fira Sans Medium"/>
                <a:cs typeface="Fira Sans Medium"/>
                <a:sym typeface="Fira Sans Medium"/>
              </a:defRPr>
            </a:lvl2pPr>
            <a:lvl3pPr lvl="2" rtl="0" algn="r">
              <a:buNone/>
              <a:defRPr sz="800">
                <a:latin typeface="Fira Sans Medium"/>
                <a:ea typeface="Fira Sans Medium"/>
                <a:cs typeface="Fira Sans Medium"/>
                <a:sym typeface="Fira Sans Medium"/>
              </a:defRPr>
            </a:lvl3pPr>
            <a:lvl4pPr lvl="3" rtl="0" algn="r">
              <a:buNone/>
              <a:defRPr sz="800">
                <a:latin typeface="Fira Sans Medium"/>
                <a:ea typeface="Fira Sans Medium"/>
                <a:cs typeface="Fira Sans Medium"/>
                <a:sym typeface="Fira Sans Medium"/>
              </a:defRPr>
            </a:lvl4pPr>
            <a:lvl5pPr lvl="4" rtl="0" algn="r">
              <a:buNone/>
              <a:defRPr sz="800">
                <a:latin typeface="Fira Sans Medium"/>
                <a:ea typeface="Fira Sans Medium"/>
                <a:cs typeface="Fira Sans Medium"/>
                <a:sym typeface="Fira Sans Medium"/>
              </a:defRPr>
            </a:lvl5pPr>
            <a:lvl6pPr lvl="5" rtl="0" algn="r">
              <a:buNone/>
              <a:defRPr sz="800">
                <a:latin typeface="Fira Sans Medium"/>
                <a:ea typeface="Fira Sans Medium"/>
                <a:cs typeface="Fira Sans Medium"/>
                <a:sym typeface="Fira Sans Medium"/>
              </a:defRPr>
            </a:lvl6pPr>
            <a:lvl7pPr lvl="6" rtl="0" algn="r">
              <a:buNone/>
              <a:defRPr sz="800">
                <a:latin typeface="Fira Sans Medium"/>
                <a:ea typeface="Fira Sans Medium"/>
                <a:cs typeface="Fira Sans Medium"/>
                <a:sym typeface="Fira Sans Medium"/>
              </a:defRPr>
            </a:lvl7pPr>
            <a:lvl8pPr lvl="7" rtl="0" algn="r">
              <a:buNone/>
              <a:defRPr sz="800">
                <a:latin typeface="Fira Sans Medium"/>
                <a:ea typeface="Fira Sans Medium"/>
                <a:cs typeface="Fira Sans Medium"/>
                <a:sym typeface="Fira Sans Medium"/>
              </a:defRPr>
            </a:lvl8pPr>
            <a:lvl9pPr lvl="8" rtl="0" algn="r">
              <a:buNone/>
              <a:defRPr sz="800">
                <a:latin typeface="Fira Sans Medium"/>
                <a:ea typeface="Fira Sans Medium"/>
                <a:cs typeface="Fira Sans Medium"/>
                <a:sym typeface="Fira Sans Medium"/>
              </a:defRPr>
            </a:lvl9pPr>
          </a:lstStyle>
          <a:p>
            <a:pPr indent="0" lvl="0" marL="0" rtl="0" algn="r">
              <a:spcBef>
                <a:spcPts val="0"/>
              </a:spcBef>
              <a:spcAft>
                <a:spcPts val="0"/>
              </a:spcAft>
              <a:buNone/>
            </a:pPr>
            <a:r>
              <a:rPr lang="en"/>
              <a:t>Grid Dynamics</a:t>
            </a:r>
            <a:r>
              <a:rPr lang="en">
                <a:latin typeface="Fira Sans Light"/>
                <a:ea typeface="Fira Sans Light"/>
                <a:cs typeface="Fira Sans Light"/>
                <a:sym typeface="Fira Sans Light"/>
              </a:rPr>
              <a:t> / </a:t>
            </a:r>
            <a:r>
              <a:rPr lang="en">
                <a:solidFill>
                  <a:srgbClr val="3A3838"/>
                </a:solidFill>
                <a:latin typeface="Fira Sans Light"/>
                <a:ea typeface="Fira Sans Light"/>
                <a:cs typeface="Fira Sans Light"/>
                <a:sym typeface="Fira Sans Light"/>
              </a:rPr>
              <a:t>Data Science, AI, andML</a:t>
            </a:r>
            <a:endParaRPr>
              <a:latin typeface="Fira Sans Light"/>
              <a:ea typeface="Fira Sans Light"/>
              <a:cs typeface="Fira Sans Light"/>
              <a:sym typeface="Fira Sans Light"/>
            </a:endParaRPr>
          </a:p>
        </p:txBody>
      </p:sp>
      <p:sp>
        <p:nvSpPr>
          <p:cNvPr id="325" name="Google Shape;325;p50"/>
          <p:cNvSpPr txBox="1"/>
          <p:nvPr>
            <p:ph idx="3" type="sldNum"/>
          </p:nvPr>
        </p:nvSpPr>
        <p:spPr>
          <a:xfrm>
            <a:off x="764381" y="4797468"/>
            <a:ext cx="2714700" cy="171600"/>
          </a:xfrm>
          <a:prstGeom prst="rect">
            <a:avLst/>
          </a:prstGeom>
          <a:noFill/>
          <a:ln>
            <a:noFill/>
          </a:ln>
        </p:spPr>
        <p:txBody>
          <a:bodyPr anchorCtr="0" anchor="ctr" bIns="91425" lIns="91425" spcFirstLastPara="1" rIns="91425" wrap="square" tIns="91425">
            <a:noAutofit/>
          </a:bodyPr>
          <a:lstStyle>
            <a:lvl1pPr lvl="0" rtl="0">
              <a:buNone/>
              <a:defRPr sz="800">
                <a:solidFill>
                  <a:srgbClr val="434343"/>
                </a:solidFill>
                <a:latin typeface="Fira Sans Light"/>
                <a:ea typeface="Fira Sans Light"/>
                <a:cs typeface="Fira Sans Light"/>
                <a:sym typeface="Fira Sans Light"/>
              </a:defRPr>
            </a:lvl1pPr>
            <a:lvl2pPr lvl="1" rtl="0">
              <a:buNone/>
              <a:defRPr sz="800">
                <a:solidFill>
                  <a:srgbClr val="434343"/>
                </a:solidFill>
                <a:latin typeface="Fira Sans Light"/>
                <a:ea typeface="Fira Sans Light"/>
                <a:cs typeface="Fira Sans Light"/>
                <a:sym typeface="Fira Sans Light"/>
              </a:defRPr>
            </a:lvl2pPr>
            <a:lvl3pPr lvl="2" rtl="0">
              <a:buNone/>
              <a:defRPr sz="800">
                <a:solidFill>
                  <a:srgbClr val="434343"/>
                </a:solidFill>
                <a:latin typeface="Fira Sans Light"/>
                <a:ea typeface="Fira Sans Light"/>
                <a:cs typeface="Fira Sans Light"/>
                <a:sym typeface="Fira Sans Light"/>
              </a:defRPr>
            </a:lvl3pPr>
            <a:lvl4pPr lvl="3" rtl="0">
              <a:buNone/>
              <a:defRPr sz="800">
                <a:solidFill>
                  <a:srgbClr val="434343"/>
                </a:solidFill>
                <a:latin typeface="Fira Sans Light"/>
                <a:ea typeface="Fira Sans Light"/>
                <a:cs typeface="Fira Sans Light"/>
                <a:sym typeface="Fira Sans Light"/>
              </a:defRPr>
            </a:lvl4pPr>
            <a:lvl5pPr lvl="4" rtl="0">
              <a:buNone/>
              <a:defRPr sz="800">
                <a:solidFill>
                  <a:srgbClr val="434343"/>
                </a:solidFill>
                <a:latin typeface="Fira Sans Light"/>
                <a:ea typeface="Fira Sans Light"/>
                <a:cs typeface="Fira Sans Light"/>
                <a:sym typeface="Fira Sans Light"/>
              </a:defRPr>
            </a:lvl5pPr>
            <a:lvl6pPr lvl="5" rtl="0">
              <a:buNone/>
              <a:defRPr sz="800">
                <a:solidFill>
                  <a:srgbClr val="434343"/>
                </a:solidFill>
                <a:latin typeface="Fira Sans Light"/>
                <a:ea typeface="Fira Sans Light"/>
                <a:cs typeface="Fira Sans Light"/>
                <a:sym typeface="Fira Sans Light"/>
              </a:defRPr>
            </a:lvl6pPr>
            <a:lvl7pPr lvl="6" rtl="0">
              <a:buNone/>
              <a:defRPr sz="800">
                <a:solidFill>
                  <a:srgbClr val="434343"/>
                </a:solidFill>
                <a:latin typeface="Fira Sans Light"/>
                <a:ea typeface="Fira Sans Light"/>
                <a:cs typeface="Fira Sans Light"/>
                <a:sym typeface="Fira Sans Light"/>
              </a:defRPr>
            </a:lvl7pPr>
            <a:lvl8pPr lvl="7" rtl="0">
              <a:buNone/>
              <a:defRPr sz="800">
                <a:solidFill>
                  <a:srgbClr val="434343"/>
                </a:solidFill>
                <a:latin typeface="Fira Sans Light"/>
                <a:ea typeface="Fira Sans Light"/>
                <a:cs typeface="Fira Sans Light"/>
                <a:sym typeface="Fira Sans Light"/>
              </a:defRPr>
            </a:lvl8pPr>
            <a:lvl9pPr lvl="8" rtl="0">
              <a:buNone/>
              <a:defRPr sz="800">
                <a:solidFill>
                  <a:srgbClr val="434343"/>
                </a:solidFill>
                <a:latin typeface="Fira Sans Light"/>
                <a:ea typeface="Fira Sans Light"/>
                <a:cs typeface="Fira Sans Light"/>
                <a:sym typeface="Fira Sans Light"/>
              </a:defRPr>
            </a:lvl9pPr>
          </a:lstStyle>
          <a:p>
            <a:pPr indent="0" lvl="0" marL="0" rtl="0" algn="l">
              <a:spcBef>
                <a:spcPts val="0"/>
              </a:spcBef>
              <a:spcAft>
                <a:spcPts val="0"/>
              </a:spcAft>
              <a:buNone/>
            </a:pPr>
            <a:r>
              <a:rPr lang="en"/>
              <a:t>Privileged and confidential</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7.xml"/><Relationship Id="rId22" Type="http://schemas.openxmlformats.org/officeDocument/2006/relationships/slideLayout" Target="../slideLayouts/slideLayout39.xml"/><Relationship Id="rId21" Type="http://schemas.openxmlformats.org/officeDocument/2006/relationships/slideLayout" Target="../slideLayouts/slideLayout38.xml"/><Relationship Id="rId24" Type="http://schemas.openxmlformats.org/officeDocument/2006/relationships/slideLayout" Target="../slideLayouts/slideLayout41.xml"/><Relationship Id="rId23" Type="http://schemas.openxmlformats.org/officeDocument/2006/relationships/slideLayout" Target="../slideLayouts/slideLayout40.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26" Type="http://schemas.openxmlformats.org/officeDocument/2006/relationships/slideLayout" Target="../slideLayouts/slideLayout43.xml"/><Relationship Id="rId25" Type="http://schemas.openxmlformats.org/officeDocument/2006/relationships/slideLayout" Target="../slideLayouts/slideLayout42.xml"/><Relationship Id="rId28" Type="http://schemas.openxmlformats.org/officeDocument/2006/relationships/slideLayout" Target="../slideLayouts/slideLayout45.xml"/><Relationship Id="rId27" Type="http://schemas.openxmlformats.org/officeDocument/2006/relationships/slideLayout" Target="../slideLayouts/slideLayout44.xml"/><Relationship Id="rId5" Type="http://schemas.openxmlformats.org/officeDocument/2006/relationships/slideLayout" Target="../slideLayouts/slideLayout22.xml"/><Relationship Id="rId6" Type="http://schemas.openxmlformats.org/officeDocument/2006/relationships/slideLayout" Target="../slideLayouts/slideLayout23.xml"/><Relationship Id="rId29" Type="http://schemas.openxmlformats.org/officeDocument/2006/relationships/slideLayout" Target="../slideLayouts/slideLayout46.xml"/><Relationship Id="rId7" Type="http://schemas.openxmlformats.org/officeDocument/2006/relationships/slideLayout" Target="../slideLayouts/slideLayout24.xml"/><Relationship Id="rId8" Type="http://schemas.openxmlformats.org/officeDocument/2006/relationships/slideLayout" Target="../slideLayouts/slideLayout25.xml"/><Relationship Id="rId31" Type="http://schemas.openxmlformats.org/officeDocument/2006/relationships/slideLayout" Target="../slideLayouts/slideLayout48.xml"/><Relationship Id="rId30" Type="http://schemas.openxmlformats.org/officeDocument/2006/relationships/slideLayout" Target="../slideLayouts/slideLayout47.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32" Type="http://schemas.openxmlformats.org/officeDocument/2006/relationships/theme" Target="../theme/theme2.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19" Type="http://schemas.openxmlformats.org/officeDocument/2006/relationships/slideLayout" Target="../slideLayouts/slideLayout36.xml"/><Relationship Id="rId1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700"/>
              <a:buFont typeface="Nunito"/>
              <a:buNone/>
              <a:defRPr sz="2700">
                <a:solidFill>
                  <a:schemeClr val="dk2"/>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8" name="Shape 158"/>
        <p:cNvGrpSpPr/>
        <p:nvPr/>
      </p:nvGrpSpPr>
      <p:grpSpPr>
        <a:xfrm>
          <a:off x="0" y="0"/>
          <a:ext cx="0" cy="0"/>
          <a:chOff x="0" y="0"/>
          <a:chExt cx="0" cy="0"/>
        </a:xfrm>
      </p:grpSpPr>
      <p:sp>
        <p:nvSpPr>
          <p:cNvPr id="159" name="Google Shape;159;p19"/>
          <p:cNvSpPr txBox="1"/>
          <p:nvPr>
            <p:ph type="title"/>
          </p:nvPr>
        </p:nvSpPr>
        <p:spPr>
          <a:xfrm>
            <a:off x="600075" y="244856"/>
            <a:ext cx="7943700" cy="296700"/>
          </a:xfrm>
          <a:prstGeom prst="rect">
            <a:avLst/>
          </a:prstGeom>
          <a:noFill/>
          <a:ln>
            <a:noFill/>
          </a:ln>
        </p:spPr>
        <p:txBody>
          <a:bodyPr anchorCtr="0" anchor="ctr" bIns="91650" lIns="0" spcFirstLastPara="1" rIns="91650" wrap="square" tIns="91650">
            <a:noAutofit/>
          </a:bodyPr>
          <a:lstStyle>
            <a:lvl1pPr lvl="0" rtl="0">
              <a:spcBef>
                <a:spcPts val="0"/>
              </a:spcBef>
              <a:spcAft>
                <a:spcPts val="0"/>
              </a:spcAft>
              <a:buClr>
                <a:schemeClr val="dk1"/>
              </a:buClr>
              <a:buSzPts val="2000"/>
              <a:buFont typeface="Fira Sans ExtraBold"/>
              <a:buNone/>
              <a:defRPr sz="2000">
                <a:solidFill>
                  <a:schemeClr val="dk1"/>
                </a:solidFill>
                <a:latin typeface="Fira Sans ExtraBold"/>
                <a:ea typeface="Fira Sans ExtraBold"/>
                <a:cs typeface="Fira Sans ExtraBold"/>
                <a:sym typeface="Fira Sans ExtraBold"/>
              </a:defRPr>
            </a:lvl1pPr>
            <a:lvl2pPr lvl="1"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2pPr>
            <a:lvl3pPr lvl="2"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3pPr>
            <a:lvl4pPr lvl="3"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4pPr>
            <a:lvl5pPr lvl="4"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5pPr>
            <a:lvl6pPr lvl="5"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6pPr>
            <a:lvl7pPr lvl="6"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7pPr>
            <a:lvl8pPr lvl="7"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8pPr>
            <a:lvl9pPr lvl="8" rtl="0">
              <a:spcBef>
                <a:spcPts val="0"/>
              </a:spcBef>
              <a:spcAft>
                <a:spcPts val="0"/>
              </a:spcAft>
              <a:buClr>
                <a:schemeClr val="dk1"/>
              </a:buClr>
              <a:buSzPts val="2000"/>
              <a:buFont typeface="Fira Sans"/>
              <a:buNone/>
              <a:defRPr sz="2000">
                <a:solidFill>
                  <a:schemeClr val="dk1"/>
                </a:solidFill>
                <a:latin typeface="Fira Sans"/>
                <a:ea typeface="Fira Sans"/>
                <a:cs typeface="Fira Sans"/>
                <a:sym typeface="Fira Sans"/>
              </a:defRPr>
            </a:lvl9pPr>
          </a:lstStyle>
          <a:p/>
        </p:txBody>
      </p:sp>
      <p:sp>
        <p:nvSpPr>
          <p:cNvPr id="160" name="Google Shape;160;p19"/>
          <p:cNvSpPr txBox="1"/>
          <p:nvPr>
            <p:ph idx="1" type="body"/>
          </p:nvPr>
        </p:nvSpPr>
        <p:spPr>
          <a:xfrm>
            <a:off x="600075" y="686831"/>
            <a:ext cx="8232000" cy="3942600"/>
          </a:xfrm>
          <a:prstGeom prst="rect">
            <a:avLst/>
          </a:prstGeom>
          <a:noFill/>
          <a:ln>
            <a:noFill/>
          </a:ln>
        </p:spPr>
        <p:txBody>
          <a:bodyPr anchorCtr="0" anchor="t" bIns="91650" lIns="91650" spcFirstLastPara="1" rIns="91650" wrap="square" tIns="91650">
            <a:noAutofit/>
          </a:bodyPr>
          <a:lstStyle>
            <a:lvl1pPr indent="-342900" lvl="0" marL="457200" rtl="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indent="-317500" lvl="1" marL="914400" rtl="0">
              <a:lnSpc>
                <a:spcPct val="115000"/>
              </a:lnSpc>
              <a:spcBef>
                <a:spcPts val="1500"/>
              </a:spcBef>
              <a:spcAft>
                <a:spcPts val="0"/>
              </a:spcAft>
              <a:buClr>
                <a:schemeClr val="dk1"/>
              </a:buClr>
              <a:buSzPts val="1400"/>
              <a:buFont typeface="Fira Sans"/>
              <a:buChar char="・"/>
              <a:defRPr sz="1400">
                <a:solidFill>
                  <a:schemeClr val="dk1"/>
                </a:solidFill>
                <a:latin typeface="Fira Sans"/>
                <a:ea typeface="Fira Sans"/>
                <a:cs typeface="Fira Sans"/>
                <a:sym typeface="Fira Sans"/>
              </a:defRPr>
            </a:lvl2pPr>
            <a:lvl3pPr indent="-317500" lvl="2" marL="1371600" rtl="0">
              <a:lnSpc>
                <a:spcPct val="115000"/>
              </a:lnSpc>
              <a:spcBef>
                <a:spcPts val="1500"/>
              </a:spcBef>
              <a:spcAft>
                <a:spcPts val="0"/>
              </a:spcAft>
              <a:buClr>
                <a:schemeClr val="dk1"/>
              </a:buClr>
              <a:buSzPts val="1400"/>
              <a:buFont typeface="Fira Sans"/>
              <a:buChar char="⎯"/>
              <a:defRPr sz="1400">
                <a:solidFill>
                  <a:schemeClr val="dk1"/>
                </a:solidFill>
                <a:latin typeface="Fira Sans"/>
                <a:ea typeface="Fira Sans"/>
                <a:cs typeface="Fira Sans"/>
                <a:sym typeface="Fira Sans"/>
              </a:defRPr>
            </a:lvl3pPr>
            <a:lvl4pPr indent="-317500" lvl="3" marL="1828800" rtl="0">
              <a:lnSpc>
                <a:spcPct val="115000"/>
              </a:lnSpc>
              <a:spcBef>
                <a:spcPts val="1500"/>
              </a:spcBef>
              <a:spcAft>
                <a:spcPts val="0"/>
              </a:spcAft>
              <a:buClr>
                <a:schemeClr val="dk1"/>
              </a:buClr>
              <a:buSzPts val="1400"/>
              <a:buFont typeface="Fira Sans"/>
              <a:buChar char="⎯"/>
              <a:defRPr sz="1400">
                <a:solidFill>
                  <a:schemeClr val="dk1"/>
                </a:solidFill>
                <a:latin typeface="Fira Sans"/>
                <a:ea typeface="Fira Sans"/>
                <a:cs typeface="Fira Sans"/>
                <a:sym typeface="Fira Sans"/>
              </a:defRPr>
            </a:lvl4pPr>
            <a:lvl5pPr indent="-317500" lvl="4" marL="2286000" rtl="0">
              <a:lnSpc>
                <a:spcPct val="115000"/>
              </a:lnSpc>
              <a:spcBef>
                <a:spcPts val="1500"/>
              </a:spcBef>
              <a:spcAft>
                <a:spcPts val="0"/>
              </a:spcAft>
              <a:buClr>
                <a:schemeClr val="dk1"/>
              </a:buClr>
              <a:buSzPts val="1400"/>
              <a:buFont typeface="Fira Sans"/>
              <a:buChar char="○"/>
              <a:defRPr sz="1400">
                <a:solidFill>
                  <a:schemeClr val="dk1"/>
                </a:solidFill>
                <a:latin typeface="Fira Sans"/>
                <a:ea typeface="Fira Sans"/>
                <a:cs typeface="Fira Sans"/>
                <a:sym typeface="Fira Sans"/>
              </a:defRPr>
            </a:lvl5pPr>
            <a:lvl6pPr indent="-317500" lvl="5" marL="2743200" rtl="0">
              <a:lnSpc>
                <a:spcPct val="115000"/>
              </a:lnSpc>
              <a:spcBef>
                <a:spcPts val="1500"/>
              </a:spcBef>
              <a:spcAft>
                <a:spcPts val="0"/>
              </a:spcAft>
              <a:buClr>
                <a:schemeClr val="dk1"/>
              </a:buClr>
              <a:buSzPts val="1400"/>
              <a:buFont typeface="Source Sans Pro"/>
              <a:buChar char="■"/>
              <a:defRPr sz="1400">
                <a:solidFill>
                  <a:schemeClr val="dk1"/>
                </a:solidFill>
                <a:latin typeface="Source Sans Pro"/>
                <a:ea typeface="Source Sans Pro"/>
                <a:cs typeface="Source Sans Pro"/>
                <a:sym typeface="Source Sans Pro"/>
              </a:defRPr>
            </a:lvl6pPr>
            <a:lvl7pPr indent="-317500" lvl="6" marL="3200400" rtl="0">
              <a:lnSpc>
                <a:spcPct val="115000"/>
              </a:lnSpc>
              <a:spcBef>
                <a:spcPts val="1500"/>
              </a:spcBef>
              <a:spcAft>
                <a:spcPts val="0"/>
              </a:spcAft>
              <a:buClr>
                <a:schemeClr val="dk1"/>
              </a:buClr>
              <a:buSzPts val="1400"/>
              <a:buFont typeface="Fira Sans"/>
              <a:buChar char="●"/>
              <a:defRPr sz="1400">
                <a:solidFill>
                  <a:schemeClr val="dk1"/>
                </a:solidFill>
                <a:latin typeface="Fira Sans"/>
                <a:ea typeface="Fira Sans"/>
                <a:cs typeface="Fira Sans"/>
                <a:sym typeface="Fira Sans"/>
              </a:defRPr>
            </a:lvl7pPr>
            <a:lvl8pPr indent="-317500" lvl="7" marL="3657600" rtl="0">
              <a:lnSpc>
                <a:spcPct val="115000"/>
              </a:lnSpc>
              <a:spcBef>
                <a:spcPts val="1500"/>
              </a:spcBef>
              <a:spcAft>
                <a:spcPts val="0"/>
              </a:spcAft>
              <a:buClr>
                <a:schemeClr val="dk1"/>
              </a:buClr>
              <a:buSzPts val="1400"/>
              <a:buFont typeface="Fira Sans"/>
              <a:buChar char="○"/>
              <a:defRPr sz="1400">
                <a:solidFill>
                  <a:schemeClr val="dk1"/>
                </a:solidFill>
                <a:latin typeface="Fira Sans"/>
                <a:ea typeface="Fira Sans"/>
                <a:cs typeface="Fira Sans"/>
                <a:sym typeface="Fira Sans"/>
              </a:defRPr>
            </a:lvl8pPr>
            <a:lvl9pPr indent="-317500" lvl="8" marL="4114800" rtl="0">
              <a:lnSpc>
                <a:spcPct val="115000"/>
              </a:lnSpc>
              <a:spcBef>
                <a:spcPts val="1500"/>
              </a:spcBef>
              <a:spcAft>
                <a:spcPts val="1500"/>
              </a:spcAft>
              <a:buClr>
                <a:schemeClr val="dk1"/>
              </a:buClr>
              <a:buSzPts val="1400"/>
              <a:buFont typeface="Fira Sans"/>
              <a:buChar char="■"/>
              <a:defRPr sz="1400">
                <a:solidFill>
                  <a:schemeClr val="dk1"/>
                </a:solidFill>
                <a:latin typeface="Fira Sans"/>
                <a:ea typeface="Fira Sans"/>
                <a:cs typeface="Fira Sans"/>
                <a:sym typeface="Fira Sans"/>
              </a:defRPr>
            </a:lvl9pPr>
          </a:lstStyle>
          <a:p/>
        </p:txBody>
      </p:sp>
      <p:sp>
        <p:nvSpPr>
          <p:cNvPr id="161" name="Google Shape;161;p19"/>
          <p:cNvSpPr/>
          <p:nvPr/>
        </p:nvSpPr>
        <p:spPr>
          <a:xfrm>
            <a:off x="8640375" y="4847630"/>
            <a:ext cx="503400" cy="73200"/>
          </a:xfrm>
          <a:prstGeom prst="rect">
            <a:avLst/>
          </a:prstGeom>
          <a:solidFill>
            <a:srgbClr val="FFC002"/>
          </a:solidFill>
          <a:ln>
            <a:noFill/>
          </a:ln>
        </p:spPr>
        <p:txBody>
          <a:bodyPr anchorCtr="0" anchor="ctr" bIns="68750" lIns="68750" spcFirstLastPara="1" rIns="68750" wrap="square" tIns="68750">
            <a:noAutofit/>
          </a:bodyPr>
          <a:lstStyle/>
          <a:p>
            <a:pPr indent="0" lvl="0" marL="0" rtl="0" algn="l">
              <a:spcBef>
                <a:spcPts val="0"/>
              </a:spcBef>
              <a:spcAft>
                <a:spcPts val="0"/>
              </a:spcAft>
              <a:buNone/>
            </a:pPr>
            <a:r>
              <a:t/>
            </a:r>
            <a:endParaRPr/>
          </a:p>
        </p:txBody>
      </p:sp>
      <p:sp>
        <p:nvSpPr>
          <p:cNvPr id="162" name="Google Shape;162;p19"/>
          <p:cNvSpPr txBox="1"/>
          <p:nvPr/>
        </p:nvSpPr>
        <p:spPr>
          <a:xfrm>
            <a:off x="5026975" y="4731351"/>
            <a:ext cx="3642300" cy="335700"/>
          </a:xfrm>
          <a:prstGeom prst="rect">
            <a:avLst/>
          </a:prstGeom>
          <a:noFill/>
          <a:ln>
            <a:noFill/>
          </a:ln>
        </p:spPr>
        <p:txBody>
          <a:bodyPr anchorCtr="0" anchor="t" bIns="91650" lIns="91650" spcFirstLastPara="1" rIns="91650" wrap="square" tIns="91650">
            <a:noAutofit/>
          </a:bodyPr>
          <a:lstStyle/>
          <a:p>
            <a:pPr indent="0" lvl="0" marL="0" rtl="0" algn="l">
              <a:spcBef>
                <a:spcPts val="0"/>
              </a:spcBef>
              <a:spcAft>
                <a:spcPts val="0"/>
              </a:spcAft>
              <a:buNone/>
            </a:pPr>
            <a:r>
              <a:t/>
            </a:r>
            <a:endParaRPr sz="1400">
              <a:solidFill>
                <a:schemeClr val="dk1"/>
              </a:solidFill>
              <a:latin typeface="Fira Sans"/>
              <a:ea typeface="Fira Sans"/>
              <a:cs typeface="Fira Sans"/>
              <a:sym typeface="Fira Sans"/>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73">
          <p15:clr>
            <a:srgbClr val="EA4335"/>
          </p15:clr>
        </p15:guide>
        <p15:guide id="2" pos="5387">
          <p15:clr>
            <a:srgbClr val="EA4335"/>
          </p15:clr>
        </p15:guide>
        <p15:guide id="3" orient="horz" pos="2867">
          <p15:clr>
            <a:srgbClr val="EA4335"/>
          </p15:clr>
        </p15:guide>
        <p15:guide id="4" orient="horz" pos="367">
          <p15:clr>
            <a:srgbClr val="EA4335"/>
          </p15:clr>
        </p15:guide>
        <p15:guide id="5" pos="5446">
          <p15:clr>
            <a:srgbClr val="EA4335"/>
          </p15:clr>
        </p15:guide>
        <p15:guide id="6" pos="314">
          <p15:clr>
            <a:srgbClr val="EA4335"/>
          </p15:clr>
        </p15:guide>
        <p15:guide id="7" orient="horz" pos="312">
          <p15:clr>
            <a:srgbClr val="EA4335"/>
          </p15:clr>
        </p15:guide>
        <p15:guide id="8" orient="horz" pos="2926">
          <p15:clr>
            <a:srgbClr val="EA4335"/>
          </p15:clr>
        </p15:guide>
        <p15:guide id="9" pos="678">
          <p15:clr>
            <a:srgbClr val="EA4335"/>
          </p15:clr>
        </p15:guide>
        <p15:guide id="10" pos="739">
          <p15:clr>
            <a:srgbClr val="EA4335"/>
          </p15:clr>
        </p15:guide>
        <p15:guide id="11" pos="1042">
          <p15:clr>
            <a:srgbClr val="EA4335"/>
          </p15:clr>
        </p15:guide>
        <p15:guide id="12" pos="1100">
          <p15:clr>
            <a:srgbClr val="EA4335"/>
          </p15:clr>
        </p15:guide>
        <p15:guide id="13" pos="1402">
          <p15:clr>
            <a:srgbClr val="EA4335"/>
          </p15:clr>
        </p15:guide>
        <p15:guide id="14" pos="1461">
          <p15:clr>
            <a:srgbClr val="EA4335"/>
          </p15:clr>
        </p15:guide>
        <p15:guide id="15" pos="1762">
          <p15:clr>
            <a:srgbClr val="EA4335"/>
          </p15:clr>
        </p15:guide>
        <p15:guide id="16" pos="1825">
          <p15:clr>
            <a:srgbClr val="EA4335"/>
          </p15:clr>
        </p15:guide>
        <p15:guide id="17" pos="2126">
          <p15:clr>
            <a:srgbClr val="EA4335"/>
          </p15:clr>
        </p15:guide>
        <p15:guide id="18" pos="2189">
          <p15:clr>
            <a:srgbClr val="EA4335"/>
          </p15:clr>
        </p15:guide>
        <p15:guide id="19" pos="2549">
          <p15:clr>
            <a:srgbClr val="EA4335"/>
          </p15:clr>
        </p15:guide>
        <p15:guide id="20" pos="2490">
          <p15:clr>
            <a:srgbClr val="EA4335"/>
          </p15:clr>
        </p15:guide>
        <p15:guide id="21" pos="2850">
          <p15:clr>
            <a:srgbClr val="EA4335"/>
          </p15:clr>
        </p15:guide>
        <p15:guide id="22" pos="2910">
          <p15:clr>
            <a:srgbClr val="EA4335"/>
          </p15:clr>
        </p15:guide>
        <p15:guide id="23" pos="3211">
          <p15:clr>
            <a:srgbClr val="EA4335"/>
          </p15:clr>
        </p15:guide>
        <p15:guide id="24" pos="3274">
          <p15:clr>
            <a:srgbClr val="EA4335"/>
          </p15:clr>
        </p15:guide>
        <p15:guide id="25" pos="3574">
          <p15:clr>
            <a:srgbClr val="EA4335"/>
          </p15:clr>
        </p15:guide>
        <p15:guide id="26" pos="3638">
          <p15:clr>
            <a:srgbClr val="EA4335"/>
          </p15:clr>
        </p15:guide>
        <p15:guide id="27" pos="3938">
          <p15:clr>
            <a:srgbClr val="EA4335"/>
          </p15:clr>
        </p15:guide>
        <p15:guide id="28" pos="3998">
          <p15:clr>
            <a:srgbClr val="EA4335"/>
          </p15:clr>
        </p15:guide>
        <p15:guide id="29" pos="4299">
          <p15:clr>
            <a:srgbClr val="EA4335"/>
          </p15:clr>
        </p15:guide>
        <p15:guide id="30" pos="4358">
          <p15:clr>
            <a:srgbClr val="EA4335"/>
          </p15:clr>
        </p15:guide>
        <p15:guide id="31" pos="4659">
          <p15:clr>
            <a:srgbClr val="EA4335"/>
          </p15:clr>
        </p15:guide>
        <p15:guide id="32" pos="4723">
          <p15:clr>
            <a:srgbClr val="EA4335"/>
          </p15:clr>
        </p15:guide>
        <p15:guide id="33" pos="5024">
          <p15:clr>
            <a:srgbClr val="EA4335"/>
          </p15:clr>
        </p15:guide>
        <p15:guide id="34" pos="5087">
          <p15:clr>
            <a:srgbClr val="EA4335"/>
          </p15:clr>
        </p15:guide>
        <p15:guide id="35" orient="horz" pos="675">
          <p15:clr>
            <a:srgbClr val="EA4335"/>
          </p15:clr>
        </p15:guide>
        <p15:guide id="36" orient="horz" pos="732">
          <p15:clr>
            <a:srgbClr val="EA4335"/>
          </p15:clr>
        </p15:guide>
        <p15:guide id="37" orient="horz" pos="1044">
          <p15:clr>
            <a:srgbClr val="EA4335"/>
          </p15:clr>
        </p15:guide>
        <p15:guide id="38" orient="horz" pos="1100">
          <p15:clr>
            <a:srgbClr val="EA4335"/>
          </p15:clr>
        </p15:guide>
        <p15:guide id="39" orient="horz" pos="1408">
          <p15:clr>
            <a:srgbClr val="EA4335"/>
          </p15:clr>
        </p15:guide>
        <p15:guide id="40" orient="horz" pos="1464">
          <p15:clr>
            <a:srgbClr val="EA4335"/>
          </p15:clr>
        </p15:guide>
        <p15:guide id="41" orient="horz" pos="1772">
          <p15:clr>
            <a:srgbClr val="EA4335"/>
          </p15:clr>
        </p15:guide>
        <p15:guide id="42" orient="horz" pos="1829">
          <p15:clr>
            <a:srgbClr val="EA4335"/>
          </p15:clr>
        </p15:guide>
        <p15:guide id="43" orient="horz" pos="2134">
          <p15:clr>
            <a:srgbClr val="EA4335"/>
          </p15:clr>
        </p15:guide>
        <p15:guide id="44" orient="horz" pos="2193">
          <p15:clr>
            <a:srgbClr val="EA4335"/>
          </p15:clr>
        </p15:guide>
        <p15:guide id="45" orient="horz" pos="2504">
          <p15:clr>
            <a:srgbClr val="EA4335"/>
          </p15:clr>
        </p15:guide>
        <p15:guide id="46" orient="horz" pos="256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hyperlink" Target="https://www.griddynamics.com/"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43.png"/><Relationship Id="rId6"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1"/>
          <p:cNvPicPr preferRelativeResize="0"/>
          <p:nvPr/>
        </p:nvPicPr>
        <p:blipFill rotWithShape="1">
          <a:blip r:embed="rId3">
            <a:alphaModFix/>
          </a:blip>
          <a:srcRect b="0" l="0" r="0" t="0"/>
          <a:stretch/>
        </p:blipFill>
        <p:spPr>
          <a:xfrm flipH="1">
            <a:off x="4878" y="-16"/>
            <a:ext cx="9143997" cy="5143501"/>
          </a:xfrm>
          <a:prstGeom prst="rect">
            <a:avLst/>
          </a:prstGeom>
          <a:noFill/>
          <a:ln>
            <a:noFill/>
          </a:ln>
        </p:spPr>
      </p:pic>
      <p:sp>
        <p:nvSpPr>
          <p:cNvPr id="331" name="Google Shape;331;p51"/>
          <p:cNvSpPr/>
          <p:nvPr/>
        </p:nvSpPr>
        <p:spPr>
          <a:xfrm>
            <a:off x="-4875" y="1761913"/>
            <a:ext cx="495300" cy="3381600"/>
          </a:xfrm>
          <a:prstGeom prst="rect">
            <a:avLst/>
          </a:prstGeom>
          <a:solidFill>
            <a:srgbClr val="FFC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a:hlinkClick r:id="rId4"/>
          </p:cNvPr>
          <p:cNvSpPr txBox="1"/>
          <p:nvPr/>
        </p:nvSpPr>
        <p:spPr>
          <a:xfrm rot="-5399496">
            <a:off x="-749480" y="2714338"/>
            <a:ext cx="2047200" cy="3153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lang="en" sz="900">
                <a:solidFill>
                  <a:srgbClr val="222222"/>
                </a:solidFill>
                <a:latin typeface="Fira Sans"/>
                <a:ea typeface="Fira Sans"/>
                <a:cs typeface="Fira Sans"/>
                <a:sym typeface="Fira Sans"/>
              </a:rPr>
              <a:t>www.griddynamics.com</a:t>
            </a:r>
            <a:endParaRPr sz="900">
              <a:solidFill>
                <a:srgbClr val="222222"/>
              </a:solidFill>
              <a:latin typeface="Fira Sans"/>
              <a:ea typeface="Fira Sans"/>
              <a:cs typeface="Fira Sans"/>
              <a:sym typeface="Fira Sans"/>
            </a:endParaRPr>
          </a:p>
        </p:txBody>
      </p:sp>
      <p:sp>
        <p:nvSpPr>
          <p:cNvPr id="333" name="Google Shape;333;p51"/>
          <p:cNvSpPr/>
          <p:nvPr/>
        </p:nvSpPr>
        <p:spPr>
          <a:xfrm>
            <a:off x="4038500" y="1750513"/>
            <a:ext cx="5110200" cy="222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1"/>
          <p:cNvSpPr/>
          <p:nvPr/>
        </p:nvSpPr>
        <p:spPr>
          <a:xfrm>
            <a:off x="4036725" y="2327813"/>
            <a:ext cx="54000" cy="1059600"/>
          </a:xfrm>
          <a:prstGeom prst="rect">
            <a:avLst/>
          </a:prstGeom>
          <a:solidFill>
            <a:srgbClr val="FFC00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51"/>
          <p:cNvPicPr preferRelativeResize="0"/>
          <p:nvPr/>
        </p:nvPicPr>
        <p:blipFill rotWithShape="1">
          <a:blip r:embed="rId5">
            <a:alphaModFix/>
          </a:blip>
          <a:srcRect b="23125" l="0" r="0" t="24159"/>
          <a:stretch/>
        </p:blipFill>
        <p:spPr>
          <a:xfrm>
            <a:off x="4226250" y="1979012"/>
            <a:ext cx="1433400" cy="274325"/>
          </a:xfrm>
          <a:prstGeom prst="rect">
            <a:avLst/>
          </a:prstGeom>
          <a:noFill/>
          <a:ln>
            <a:noFill/>
          </a:ln>
        </p:spPr>
      </p:pic>
      <p:sp>
        <p:nvSpPr>
          <p:cNvPr id="336" name="Google Shape;336;p51"/>
          <p:cNvSpPr txBox="1"/>
          <p:nvPr/>
        </p:nvSpPr>
        <p:spPr>
          <a:xfrm rot="510">
            <a:off x="4572300" y="2177315"/>
            <a:ext cx="2020500" cy="2157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600">
                <a:latin typeface="Fira Sans"/>
                <a:ea typeface="Fira Sans"/>
                <a:cs typeface="Fira Sans"/>
                <a:sym typeface="Fira Sans"/>
              </a:rPr>
              <a:t>trusted engineering partner for digital transformation</a:t>
            </a:r>
            <a:endParaRPr sz="600">
              <a:latin typeface="Fira Sans"/>
              <a:ea typeface="Fira Sans"/>
              <a:cs typeface="Fira Sans"/>
              <a:sym typeface="Fira Sans"/>
            </a:endParaRPr>
          </a:p>
        </p:txBody>
      </p:sp>
      <p:sp>
        <p:nvSpPr>
          <p:cNvPr id="337" name="Google Shape;337;p51"/>
          <p:cNvSpPr txBox="1"/>
          <p:nvPr/>
        </p:nvSpPr>
        <p:spPr>
          <a:xfrm>
            <a:off x="4624275" y="2555636"/>
            <a:ext cx="4344600" cy="837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2400">
                <a:solidFill>
                  <a:srgbClr val="222222"/>
                </a:solidFill>
                <a:latin typeface="Fira Sans"/>
                <a:ea typeface="Fira Sans"/>
                <a:cs typeface="Fira Sans"/>
                <a:sym typeface="Fira Sans"/>
              </a:rPr>
              <a:t>Query Classifier</a:t>
            </a:r>
            <a:endParaRPr b="1" sz="2400">
              <a:solidFill>
                <a:srgbClr val="222222"/>
              </a:solidFill>
              <a:latin typeface="Fira Sans"/>
              <a:ea typeface="Fira Sans"/>
              <a:cs typeface="Fira Sans"/>
              <a:sym typeface="Fira Sans"/>
            </a:endParaRPr>
          </a:p>
          <a:p>
            <a:pPr indent="0" lvl="0" marL="0" rtl="0" algn="l">
              <a:lnSpc>
                <a:spcPct val="100000"/>
              </a:lnSpc>
              <a:spcBef>
                <a:spcPts val="0"/>
              </a:spcBef>
              <a:spcAft>
                <a:spcPts val="0"/>
              </a:spcAft>
              <a:buNone/>
            </a:pPr>
            <a:r>
              <a:rPr lang="en" sz="1700">
                <a:solidFill>
                  <a:srgbClr val="222222"/>
                </a:solidFill>
                <a:latin typeface="Fira Sans"/>
                <a:ea typeface="Fira Sans"/>
                <a:cs typeface="Fira Sans"/>
                <a:sym typeface="Fira Sans"/>
              </a:rPr>
              <a:t>Grid Dynamics </a:t>
            </a:r>
            <a:endParaRPr sz="1700">
              <a:solidFill>
                <a:srgbClr val="222222"/>
              </a:solidFill>
              <a:latin typeface="Fira Sans"/>
              <a:ea typeface="Fira Sans"/>
              <a:cs typeface="Fira Sans"/>
              <a:sym typeface="Fira Sans"/>
            </a:endParaRPr>
          </a:p>
          <a:p>
            <a:pPr indent="0" lvl="0" marL="0" marR="0" rtl="0" algn="l">
              <a:lnSpc>
                <a:spcPct val="100000"/>
              </a:lnSpc>
              <a:spcBef>
                <a:spcPts val="0"/>
              </a:spcBef>
              <a:spcAft>
                <a:spcPts val="0"/>
              </a:spcAft>
              <a:buClr>
                <a:srgbClr val="FFFFFF"/>
              </a:buClr>
              <a:buSzPts val="3300"/>
              <a:buFont typeface="Source Sans Pro"/>
              <a:buNone/>
            </a:pPr>
            <a:r>
              <a:t/>
            </a:r>
            <a:endParaRPr sz="2700">
              <a:solidFill>
                <a:srgbClr val="222222"/>
              </a:solidFill>
              <a:latin typeface="Fira Sans ExtraBold"/>
              <a:ea typeface="Fira Sans ExtraBold"/>
              <a:cs typeface="Fira Sans ExtraBold"/>
              <a:sym typeface="Fira Sans ExtraBold"/>
            </a:endParaRPr>
          </a:p>
        </p:txBody>
      </p:sp>
      <p:sp>
        <p:nvSpPr>
          <p:cNvPr id="338" name="Google Shape;338;p51"/>
          <p:cNvSpPr txBox="1"/>
          <p:nvPr/>
        </p:nvSpPr>
        <p:spPr>
          <a:xfrm>
            <a:off x="4619376" y="3359238"/>
            <a:ext cx="1484400" cy="202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FFFFFF"/>
              </a:buClr>
              <a:buSzPts val="1400"/>
              <a:buFont typeface="Source Sans Pro"/>
              <a:buNone/>
            </a:pPr>
            <a:r>
              <a:rPr lang="en" sz="1000">
                <a:solidFill>
                  <a:srgbClr val="4A4A4A"/>
                </a:solidFill>
                <a:latin typeface="Fira Sans Light"/>
                <a:ea typeface="Fira Sans Light"/>
                <a:cs typeface="Fira Sans Light"/>
                <a:sym typeface="Fira Sans Light"/>
              </a:rPr>
              <a:t>MARCH 2024</a:t>
            </a:r>
            <a:endParaRPr sz="1000">
              <a:solidFill>
                <a:srgbClr val="4A4A4A"/>
              </a:solidFill>
              <a:latin typeface="Fira Sans Light"/>
              <a:ea typeface="Fira Sans Light"/>
              <a:cs typeface="Fira Sans Light"/>
              <a:sym typeface="Fira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412" name="Google Shape;412;p60"/>
          <p:cNvPicPr preferRelativeResize="0"/>
          <p:nvPr/>
        </p:nvPicPr>
        <p:blipFill>
          <a:blip r:embed="rId3">
            <a:alphaModFix/>
          </a:blip>
          <a:stretch>
            <a:fillRect/>
          </a:stretch>
        </p:blipFill>
        <p:spPr>
          <a:xfrm>
            <a:off x="294573" y="958423"/>
            <a:ext cx="2904151" cy="1760548"/>
          </a:xfrm>
          <a:prstGeom prst="rect">
            <a:avLst/>
          </a:prstGeom>
          <a:noFill/>
          <a:ln>
            <a:noFill/>
          </a:ln>
        </p:spPr>
      </p:pic>
      <p:pic>
        <p:nvPicPr>
          <p:cNvPr id="413" name="Google Shape;413;p60"/>
          <p:cNvPicPr preferRelativeResize="0"/>
          <p:nvPr/>
        </p:nvPicPr>
        <p:blipFill>
          <a:blip r:embed="rId4">
            <a:alphaModFix/>
          </a:blip>
          <a:stretch>
            <a:fillRect/>
          </a:stretch>
        </p:blipFill>
        <p:spPr>
          <a:xfrm>
            <a:off x="296275" y="3145590"/>
            <a:ext cx="2904150" cy="1150235"/>
          </a:xfrm>
          <a:prstGeom prst="rect">
            <a:avLst/>
          </a:prstGeom>
          <a:noFill/>
          <a:ln>
            <a:noFill/>
          </a:ln>
        </p:spPr>
      </p:pic>
      <p:sp>
        <p:nvSpPr>
          <p:cNvPr id="414" name="Google Shape;414;p60"/>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Text Vectorisation Methods</a:t>
            </a:r>
            <a:endParaRPr sz="2700">
              <a:solidFill>
                <a:schemeClr val="dk2"/>
              </a:solidFill>
              <a:latin typeface="Nunito"/>
              <a:ea typeface="Nunito"/>
              <a:cs typeface="Nunito"/>
              <a:sym typeface="Nunito"/>
            </a:endParaRPr>
          </a:p>
        </p:txBody>
      </p:sp>
      <p:pic>
        <p:nvPicPr>
          <p:cNvPr id="415" name="Google Shape;415;p60"/>
          <p:cNvPicPr preferRelativeResize="0"/>
          <p:nvPr/>
        </p:nvPicPr>
        <p:blipFill>
          <a:blip r:embed="rId5">
            <a:alphaModFix/>
          </a:blip>
          <a:stretch>
            <a:fillRect/>
          </a:stretch>
        </p:blipFill>
        <p:spPr>
          <a:xfrm>
            <a:off x="5000650" y="740113"/>
            <a:ext cx="3647660" cy="2012125"/>
          </a:xfrm>
          <a:prstGeom prst="rect">
            <a:avLst/>
          </a:prstGeom>
          <a:noFill/>
          <a:ln>
            <a:noFill/>
          </a:ln>
        </p:spPr>
      </p:pic>
      <p:pic>
        <p:nvPicPr>
          <p:cNvPr id="416" name="Google Shape;416;p60"/>
          <p:cNvPicPr preferRelativeResize="0"/>
          <p:nvPr/>
        </p:nvPicPr>
        <p:blipFill rotWithShape="1">
          <a:blip r:embed="rId6">
            <a:alphaModFix/>
          </a:blip>
          <a:srcRect b="2171" l="2647" r="0" t="0"/>
          <a:stretch/>
        </p:blipFill>
        <p:spPr>
          <a:xfrm>
            <a:off x="5143175" y="2950800"/>
            <a:ext cx="3551100" cy="1914125"/>
          </a:xfrm>
          <a:prstGeom prst="rect">
            <a:avLst/>
          </a:prstGeom>
          <a:noFill/>
          <a:ln>
            <a:noFill/>
          </a:ln>
        </p:spPr>
      </p:pic>
      <p:sp>
        <p:nvSpPr>
          <p:cNvPr id="417" name="Google Shape;417;p60"/>
          <p:cNvSpPr txBox="1"/>
          <p:nvPr/>
        </p:nvSpPr>
        <p:spPr>
          <a:xfrm>
            <a:off x="3611400" y="626775"/>
            <a:ext cx="11640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a:ea typeface="Fira Sans"/>
                <a:cs typeface="Fira Sans"/>
                <a:sym typeface="Fira Sans"/>
              </a:rPr>
              <a:t>TF-IDF :</a:t>
            </a:r>
            <a:endParaRPr sz="1800">
              <a:solidFill>
                <a:schemeClr val="dk1"/>
              </a:solidFill>
              <a:latin typeface="Fira Sans"/>
              <a:ea typeface="Fira Sans"/>
              <a:cs typeface="Fira Sans"/>
              <a:sym typeface="Fira Sans"/>
            </a:endParaRPr>
          </a:p>
        </p:txBody>
      </p:sp>
      <p:sp>
        <p:nvSpPr>
          <p:cNvPr id="418" name="Google Shape;418;p60"/>
          <p:cNvSpPr txBox="1"/>
          <p:nvPr/>
        </p:nvSpPr>
        <p:spPr>
          <a:xfrm>
            <a:off x="3571600" y="2835400"/>
            <a:ext cx="13728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a:ea typeface="Fira Sans"/>
                <a:cs typeface="Fira Sans"/>
                <a:sym typeface="Fira Sans"/>
              </a:rPr>
              <a:t>FAST TEXT :</a:t>
            </a:r>
            <a:endParaRPr sz="1800">
              <a:solidFill>
                <a:schemeClr val="dk1"/>
              </a:solidFill>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Processing Images</a:t>
            </a:r>
            <a:endParaRPr/>
          </a:p>
        </p:txBody>
      </p:sp>
      <p:sp>
        <p:nvSpPr>
          <p:cNvPr id="424" name="Google Shape;424;p61"/>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425" name="Google Shape;425;p61"/>
          <p:cNvSpPr txBox="1"/>
          <p:nvPr/>
        </p:nvSpPr>
        <p:spPr>
          <a:xfrm>
            <a:off x="756750" y="1005925"/>
            <a:ext cx="7725600" cy="3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Now we will process the images to pass through BLIP model. For this we will use transformers.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Convert image to RGB format.</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Convert to torch tensor so that it can be pushed to GPU.</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We Use the processor directly which is provided for the model.</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Set return_tensors = ‘pt’. This will return PyTorch Tensors.</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Then Generated the corresponding captions.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426" name="Google Shape;426;p61"/>
          <p:cNvPicPr preferRelativeResize="0"/>
          <p:nvPr/>
        </p:nvPicPr>
        <p:blipFill rotWithShape="1">
          <a:blip r:embed="rId3">
            <a:alphaModFix/>
          </a:blip>
          <a:srcRect b="2429" l="0" r="0" t="0"/>
          <a:stretch/>
        </p:blipFill>
        <p:spPr>
          <a:xfrm>
            <a:off x="6157275" y="1545925"/>
            <a:ext cx="2137325" cy="210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2"/>
          <p:cNvSpPr txBox="1"/>
          <p:nvPr/>
        </p:nvSpPr>
        <p:spPr>
          <a:xfrm>
            <a:off x="600075" y="244856"/>
            <a:ext cx="7943700" cy="296700"/>
          </a:xfrm>
          <a:prstGeom prst="rect">
            <a:avLst/>
          </a:prstGeom>
          <a:noFill/>
          <a:ln>
            <a:noFill/>
          </a:ln>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Generating Captions In Chunks</a:t>
            </a:r>
            <a:endParaRPr sz="2000">
              <a:solidFill>
                <a:schemeClr val="dk1"/>
              </a:solidFill>
              <a:latin typeface="Fira Sans ExtraBold"/>
              <a:ea typeface="Fira Sans ExtraBold"/>
              <a:cs typeface="Fira Sans ExtraBold"/>
              <a:sym typeface="Fira Sans ExtraBold"/>
            </a:endParaRPr>
          </a:p>
        </p:txBody>
      </p:sp>
      <p:pic>
        <p:nvPicPr>
          <p:cNvPr id="432" name="Google Shape;432;p62"/>
          <p:cNvPicPr preferRelativeResize="0"/>
          <p:nvPr/>
        </p:nvPicPr>
        <p:blipFill>
          <a:blip r:embed="rId3">
            <a:alphaModFix/>
          </a:blip>
          <a:stretch>
            <a:fillRect/>
          </a:stretch>
        </p:blipFill>
        <p:spPr>
          <a:xfrm>
            <a:off x="1499938" y="1186887"/>
            <a:ext cx="6049026" cy="3432575"/>
          </a:xfrm>
          <a:prstGeom prst="rect">
            <a:avLst/>
          </a:prstGeom>
          <a:noFill/>
          <a:ln>
            <a:noFill/>
          </a:ln>
        </p:spPr>
      </p:pic>
      <p:sp>
        <p:nvSpPr>
          <p:cNvPr id="433" name="Google Shape;433;p62"/>
          <p:cNvSpPr txBox="1"/>
          <p:nvPr>
            <p:ph idx="12" type="sldNum"/>
          </p:nvPr>
        </p:nvSpPr>
        <p:spPr>
          <a:xfrm>
            <a:off x="600075" y="4721268"/>
            <a:ext cx="485700" cy="1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000"/>
              <a:t>‹#›</a:t>
            </a:fld>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3"/>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Model Building : Random Forest</a:t>
            </a:r>
            <a:endParaRPr/>
          </a:p>
        </p:txBody>
      </p:sp>
      <p:sp>
        <p:nvSpPr>
          <p:cNvPr id="439" name="Google Shape;439;p63"/>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440" name="Google Shape;440;p63"/>
          <p:cNvPicPr preferRelativeResize="0"/>
          <p:nvPr/>
        </p:nvPicPr>
        <p:blipFill>
          <a:blip r:embed="rId3">
            <a:alphaModFix/>
          </a:blip>
          <a:stretch>
            <a:fillRect/>
          </a:stretch>
        </p:blipFill>
        <p:spPr>
          <a:xfrm>
            <a:off x="936350" y="600838"/>
            <a:ext cx="3635648" cy="2113075"/>
          </a:xfrm>
          <a:prstGeom prst="rect">
            <a:avLst/>
          </a:prstGeom>
          <a:noFill/>
          <a:ln>
            <a:noFill/>
          </a:ln>
        </p:spPr>
      </p:pic>
      <p:pic>
        <p:nvPicPr>
          <p:cNvPr id="441" name="Google Shape;441;p63"/>
          <p:cNvPicPr preferRelativeResize="0"/>
          <p:nvPr/>
        </p:nvPicPr>
        <p:blipFill>
          <a:blip r:embed="rId4">
            <a:alphaModFix/>
          </a:blip>
          <a:stretch>
            <a:fillRect/>
          </a:stretch>
        </p:blipFill>
        <p:spPr>
          <a:xfrm>
            <a:off x="4998049" y="707925"/>
            <a:ext cx="3545724" cy="2265092"/>
          </a:xfrm>
          <a:prstGeom prst="rect">
            <a:avLst/>
          </a:prstGeom>
          <a:noFill/>
          <a:ln>
            <a:noFill/>
          </a:ln>
        </p:spPr>
      </p:pic>
      <p:pic>
        <p:nvPicPr>
          <p:cNvPr id="442" name="Google Shape;442;p63"/>
          <p:cNvPicPr preferRelativeResize="0"/>
          <p:nvPr/>
        </p:nvPicPr>
        <p:blipFill>
          <a:blip r:embed="rId5">
            <a:alphaModFix/>
          </a:blip>
          <a:stretch>
            <a:fillRect/>
          </a:stretch>
        </p:blipFill>
        <p:spPr>
          <a:xfrm>
            <a:off x="1101975" y="2713900"/>
            <a:ext cx="3304401" cy="2265099"/>
          </a:xfrm>
          <a:prstGeom prst="rect">
            <a:avLst/>
          </a:prstGeom>
          <a:noFill/>
          <a:ln>
            <a:noFill/>
          </a:ln>
        </p:spPr>
      </p:pic>
      <p:pic>
        <p:nvPicPr>
          <p:cNvPr id="443" name="Google Shape;443;p63"/>
          <p:cNvPicPr preferRelativeResize="0"/>
          <p:nvPr/>
        </p:nvPicPr>
        <p:blipFill>
          <a:blip r:embed="rId6">
            <a:alphaModFix/>
          </a:blip>
          <a:stretch>
            <a:fillRect/>
          </a:stretch>
        </p:blipFill>
        <p:spPr>
          <a:xfrm>
            <a:off x="4998050" y="3042575"/>
            <a:ext cx="3635651" cy="1865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4"/>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Model Building :  </a:t>
            </a:r>
            <a:r>
              <a:rPr lang="en" sz="2700">
                <a:solidFill>
                  <a:schemeClr val="dk2"/>
                </a:solidFill>
                <a:latin typeface="Nunito"/>
                <a:ea typeface="Nunito"/>
                <a:cs typeface="Nunito"/>
                <a:sym typeface="Nunito"/>
              </a:rPr>
              <a:t>Naive Bayes</a:t>
            </a:r>
            <a:endParaRPr/>
          </a:p>
        </p:txBody>
      </p:sp>
      <p:sp>
        <p:nvSpPr>
          <p:cNvPr id="449" name="Google Shape;449;p64"/>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450" name="Google Shape;450;p64"/>
          <p:cNvPicPr preferRelativeResize="0"/>
          <p:nvPr/>
        </p:nvPicPr>
        <p:blipFill>
          <a:blip r:embed="rId3">
            <a:alphaModFix/>
          </a:blip>
          <a:stretch>
            <a:fillRect/>
          </a:stretch>
        </p:blipFill>
        <p:spPr>
          <a:xfrm>
            <a:off x="2343950" y="1406463"/>
            <a:ext cx="4455942" cy="233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5"/>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Model Building : SVM</a:t>
            </a:r>
            <a:endParaRPr/>
          </a:p>
        </p:txBody>
      </p:sp>
      <p:sp>
        <p:nvSpPr>
          <p:cNvPr id="456" name="Google Shape;456;p65"/>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457" name="Google Shape;457;p65"/>
          <p:cNvSpPr txBox="1"/>
          <p:nvPr>
            <p:ph idx="1" type="body"/>
          </p:nvPr>
        </p:nvSpPr>
        <p:spPr>
          <a:xfrm>
            <a:off x="592275" y="610625"/>
            <a:ext cx="5884200" cy="3942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500"/>
              <a:t>After Grid search for svm, we obtain the best parameters. </a:t>
            </a:r>
            <a:endParaRPr sz="1500"/>
          </a:p>
          <a:p>
            <a:pPr indent="0" lvl="0" marL="0" rtl="0" algn="l">
              <a:lnSpc>
                <a:spcPct val="115000"/>
              </a:lnSpc>
              <a:spcBef>
                <a:spcPts val="1500"/>
              </a:spcBef>
              <a:spcAft>
                <a:spcPts val="0"/>
              </a:spcAft>
              <a:buNone/>
            </a:pPr>
            <a:r>
              <a:rPr lang="en" sz="1500"/>
              <a:t>Best parameters are { C = 10, </a:t>
            </a:r>
            <a:r>
              <a:rPr lang="en" sz="1500"/>
              <a:t>kernel</a:t>
            </a:r>
            <a:r>
              <a:rPr lang="en" sz="1500"/>
              <a:t> = Linear, Degree = 1}</a:t>
            </a:r>
            <a:endParaRPr sz="1500"/>
          </a:p>
          <a:p>
            <a:pPr indent="0" lvl="0" marL="0" rtl="0" algn="l">
              <a:lnSpc>
                <a:spcPct val="115000"/>
              </a:lnSpc>
              <a:spcBef>
                <a:spcPts val="1500"/>
              </a:spcBef>
              <a:spcAft>
                <a:spcPts val="1500"/>
              </a:spcAft>
              <a:buNone/>
            </a:pPr>
            <a:r>
              <a:t/>
            </a:r>
            <a:endParaRPr sz="1500"/>
          </a:p>
        </p:txBody>
      </p:sp>
      <p:pic>
        <p:nvPicPr>
          <p:cNvPr id="458" name="Google Shape;458;p65"/>
          <p:cNvPicPr preferRelativeResize="0"/>
          <p:nvPr/>
        </p:nvPicPr>
        <p:blipFill>
          <a:blip r:embed="rId3">
            <a:alphaModFix/>
          </a:blip>
          <a:stretch>
            <a:fillRect/>
          </a:stretch>
        </p:blipFill>
        <p:spPr>
          <a:xfrm>
            <a:off x="600075" y="1427738"/>
            <a:ext cx="2404089" cy="2308351"/>
          </a:xfrm>
          <a:prstGeom prst="rect">
            <a:avLst/>
          </a:prstGeom>
          <a:noFill/>
          <a:ln>
            <a:noFill/>
          </a:ln>
        </p:spPr>
      </p:pic>
      <p:pic>
        <p:nvPicPr>
          <p:cNvPr id="459" name="Google Shape;459;p65"/>
          <p:cNvPicPr preferRelativeResize="0"/>
          <p:nvPr/>
        </p:nvPicPr>
        <p:blipFill>
          <a:blip r:embed="rId4">
            <a:alphaModFix/>
          </a:blip>
          <a:stretch>
            <a:fillRect/>
          </a:stretch>
        </p:blipFill>
        <p:spPr>
          <a:xfrm>
            <a:off x="4519323" y="1361050"/>
            <a:ext cx="3655500" cy="24213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6"/>
          <p:cNvSpPr txBox="1"/>
          <p:nvPr>
            <p:ph type="title"/>
          </p:nvPr>
        </p:nvSpPr>
        <p:spPr>
          <a:xfrm>
            <a:off x="600075" y="244856"/>
            <a:ext cx="7943700" cy="296700"/>
          </a:xfrm>
          <a:prstGeom prst="rect">
            <a:avLst/>
          </a:prstGeom>
        </p:spPr>
        <p:txBody>
          <a:bodyPr anchorCtr="0" anchor="ctr" bIns="91650" lIns="0" spcFirstLastPara="1" rIns="91650" wrap="square" tIns="91650">
            <a:normAutofit fontScale="90000"/>
          </a:bodyPr>
          <a:lstStyle/>
          <a:p>
            <a:pPr indent="0" lvl="0" marL="0" rtl="0" algn="l">
              <a:spcBef>
                <a:spcPts val="0"/>
              </a:spcBef>
              <a:spcAft>
                <a:spcPts val="0"/>
              </a:spcAft>
              <a:buNone/>
            </a:pPr>
            <a:r>
              <a:rPr lang="en" sz="2700">
                <a:latin typeface="Nunito"/>
                <a:ea typeface="Nunito"/>
                <a:cs typeface="Nunito"/>
                <a:sym typeface="Nunito"/>
              </a:rPr>
              <a:t>Evaluation : When Only Question Prompt is given</a:t>
            </a:r>
            <a:endParaRPr/>
          </a:p>
        </p:txBody>
      </p:sp>
      <p:sp>
        <p:nvSpPr>
          <p:cNvPr id="465" name="Google Shape;465;p66"/>
          <p:cNvSpPr txBox="1"/>
          <p:nvPr>
            <p:ph idx="1" type="body"/>
          </p:nvPr>
        </p:nvSpPr>
        <p:spPr>
          <a:xfrm>
            <a:off x="600075" y="749150"/>
            <a:ext cx="2668500" cy="396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1500"/>
              <a:t>We are going to use 3 different metrics for evaluating. </a:t>
            </a:r>
            <a:endParaRPr b="1" sz="1500"/>
          </a:p>
          <a:p>
            <a:pPr indent="-323850" lvl="0" marL="457200" rtl="0" algn="l">
              <a:spcBef>
                <a:spcPts val="1200"/>
              </a:spcBef>
              <a:spcAft>
                <a:spcPts val="0"/>
              </a:spcAft>
              <a:buSzPts val="1500"/>
              <a:buAutoNum type="arabicPeriod"/>
            </a:pPr>
            <a:r>
              <a:rPr b="1" lang="en" sz="1500"/>
              <a:t>Accuracy</a:t>
            </a:r>
            <a:endParaRPr b="1" sz="1500"/>
          </a:p>
          <a:p>
            <a:pPr indent="-323850" lvl="0" marL="457200" rtl="0" algn="l">
              <a:spcBef>
                <a:spcPts val="0"/>
              </a:spcBef>
              <a:spcAft>
                <a:spcPts val="0"/>
              </a:spcAft>
              <a:buSzPts val="1500"/>
              <a:buAutoNum type="arabicPeriod"/>
            </a:pPr>
            <a:r>
              <a:rPr b="1" lang="en" sz="1500"/>
              <a:t>Confusion Matrix</a:t>
            </a:r>
            <a:endParaRPr b="1" sz="1500"/>
          </a:p>
          <a:p>
            <a:pPr indent="-323850" lvl="0" marL="457200" rtl="0" algn="l">
              <a:spcBef>
                <a:spcPts val="0"/>
              </a:spcBef>
              <a:spcAft>
                <a:spcPts val="0"/>
              </a:spcAft>
              <a:buSzPts val="1500"/>
              <a:buAutoNum type="arabicPeriod"/>
            </a:pPr>
            <a:r>
              <a:rPr b="1" lang="en" sz="1500"/>
              <a:t>F1 score and more</a:t>
            </a:r>
            <a:endParaRPr b="1" sz="1500"/>
          </a:p>
        </p:txBody>
      </p:sp>
      <p:sp>
        <p:nvSpPr>
          <p:cNvPr id="466" name="Google Shape;466;p66"/>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solidFill>
                  <a:srgbClr val="434343"/>
                </a:solidFill>
              </a:rPr>
              <a:t>‹#›</a:t>
            </a:fld>
            <a:endParaRPr>
              <a:solidFill>
                <a:srgbClr val="434343"/>
              </a:solidFill>
            </a:endParaRPr>
          </a:p>
        </p:txBody>
      </p:sp>
      <p:sp>
        <p:nvSpPr>
          <p:cNvPr id="467" name="Google Shape;467;p66"/>
          <p:cNvSpPr txBox="1"/>
          <p:nvPr>
            <p:ph idx="2" type="sldNum"/>
          </p:nvPr>
        </p:nvSpPr>
        <p:spPr>
          <a:xfrm>
            <a:off x="764381" y="4797468"/>
            <a:ext cx="2714700" cy="171600"/>
          </a:xfrm>
          <a:prstGeom prst="rect">
            <a:avLst/>
          </a:prstGeom>
        </p:spPr>
        <p:txBody>
          <a:bodyPr anchorCtr="0" anchor="ctr" bIns="68750" lIns="68750" spcFirstLastPara="1" rIns="68750" wrap="square" tIns="68750">
            <a:normAutofit fontScale="32500" lnSpcReduction="20000"/>
          </a:bodyPr>
          <a:lstStyle/>
          <a:p>
            <a:pPr indent="0" lvl="0" marL="0" rtl="0" algn="r">
              <a:spcBef>
                <a:spcPts val="0"/>
              </a:spcBef>
              <a:spcAft>
                <a:spcPts val="0"/>
              </a:spcAft>
              <a:buNone/>
            </a:pPr>
            <a:r>
              <a:rPr lang="en">
                <a:solidFill>
                  <a:srgbClr val="434343"/>
                </a:solidFill>
              </a:rPr>
              <a:t>Privileged and confidential</a:t>
            </a:r>
            <a:endParaRPr>
              <a:solidFill>
                <a:srgbClr val="434343"/>
              </a:solidFill>
            </a:endParaRPr>
          </a:p>
        </p:txBody>
      </p:sp>
      <p:graphicFrame>
        <p:nvGraphicFramePr>
          <p:cNvPr id="468" name="Google Shape;468;p66"/>
          <p:cNvGraphicFramePr/>
          <p:nvPr/>
        </p:nvGraphicFramePr>
        <p:xfrm>
          <a:off x="3551763" y="641125"/>
          <a:ext cx="3000000" cy="3000000"/>
        </p:xfrm>
        <a:graphic>
          <a:graphicData uri="http://schemas.openxmlformats.org/drawingml/2006/table">
            <a:tbl>
              <a:tblPr>
                <a:noFill/>
                <a:tableStyleId>{464C316C-C7CF-4154-AA17-9A0B152CD67C}</a:tableStyleId>
              </a:tblPr>
              <a:tblGrid>
                <a:gridCol w="3762075"/>
                <a:gridCol w="1555425"/>
              </a:tblGrid>
              <a:tr h="395175">
                <a:tc>
                  <a:txBody>
                    <a:bodyPr/>
                    <a:lstStyle/>
                    <a:p>
                      <a:pPr indent="0" lvl="0" marL="0" rtl="0" algn="l">
                        <a:spcBef>
                          <a:spcPts val="0"/>
                        </a:spcBef>
                        <a:spcAft>
                          <a:spcPts val="0"/>
                        </a:spcAft>
                        <a:buNone/>
                      </a:pPr>
                      <a:r>
                        <a:rPr lang="en"/>
                        <a:t>Accuracy of Metadata category</a:t>
                      </a:r>
                      <a:endParaRPr/>
                    </a:p>
                  </a:txBody>
                  <a:tcPr marT="91425" marB="91425" marR="91425" marL="91425"/>
                </a:tc>
                <a:tc>
                  <a:txBody>
                    <a:bodyPr/>
                    <a:lstStyle/>
                    <a:p>
                      <a:pPr indent="0" lvl="0" marL="0" rtl="0" algn="l">
                        <a:spcBef>
                          <a:spcPts val="0"/>
                        </a:spcBef>
                        <a:spcAft>
                          <a:spcPts val="0"/>
                        </a:spcAft>
                        <a:buNone/>
                      </a:pPr>
                      <a:r>
                        <a:rPr lang="en"/>
                        <a:t>96.3%</a:t>
                      </a:r>
                      <a:endParaRPr/>
                    </a:p>
                  </a:txBody>
                  <a:tcPr marT="91425" marB="91425" marR="91425" marL="91425"/>
                </a:tc>
              </a:tr>
              <a:tr h="359725">
                <a:tc>
                  <a:txBody>
                    <a:bodyPr/>
                    <a:lstStyle/>
                    <a:p>
                      <a:pPr indent="0" lvl="0" marL="0" rtl="0" algn="l">
                        <a:spcBef>
                          <a:spcPts val="0"/>
                        </a:spcBef>
                        <a:spcAft>
                          <a:spcPts val="0"/>
                        </a:spcAft>
                        <a:buNone/>
                      </a:pPr>
                      <a:r>
                        <a:rPr lang="en"/>
                        <a:t>Accuracy of Metadata task</a:t>
                      </a:r>
                      <a:endParaRPr/>
                    </a:p>
                  </a:txBody>
                  <a:tcPr marT="91425" marB="91425" marR="91425" marL="91425"/>
                </a:tc>
                <a:tc>
                  <a:txBody>
                    <a:bodyPr/>
                    <a:lstStyle/>
                    <a:p>
                      <a:pPr indent="0" lvl="0" marL="0" rtl="0" algn="l">
                        <a:spcBef>
                          <a:spcPts val="0"/>
                        </a:spcBef>
                        <a:spcAft>
                          <a:spcPts val="0"/>
                        </a:spcAft>
                        <a:buNone/>
                      </a:pPr>
                      <a:r>
                        <a:rPr lang="en"/>
                        <a:t>94.93%</a:t>
                      </a:r>
                      <a:endParaRPr/>
                    </a:p>
                  </a:txBody>
                  <a:tcPr marT="91425" marB="91425" marR="91425" marL="91425"/>
                </a:tc>
              </a:tr>
              <a:tr h="359725">
                <a:tc>
                  <a:txBody>
                    <a:bodyPr/>
                    <a:lstStyle/>
                    <a:p>
                      <a:pPr indent="0" lvl="0" marL="0" rtl="0" algn="l">
                        <a:spcBef>
                          <a:spcPts val="0"/>
                        </a:spcBef>
                        <a:spcAft>
                          <a:spcPts val="0"/>
                        </a:spcAft>
                        <a:buNone/>
                      </a:pPr>
                      <a:r>
                        <a:rPr lang="en"/>
                        <a:t>Accuracy of Metadata context</a:t>
                      </a:r>
                      <a:endParaRPr/>
                    </a:p>
                  </a:txBody>
                  <a:tcPr marT="91425" marB="91425" marR="91425" marL="91425"/>
                </a:tc>
                <a:tc>
                  <a:txBody>
                    <a:bodyPr/>
                    <a:lstStyle/>
                    <a:p>
                      <a:pPr indent="0" lvl="0" marL="0" rtl="0" algn="l">
                        <a:spcBef>
                          <a:spcPts val="0"/>
                        </a:spcBef>
                        <a:spcAft>
                          <a:spcPts val="0"/>
                        </a:spcAft>
                        <a:buNone/>
                      </a:pPr>
                      <a:r>
                        <a:rPr lang="en"/>
                        <a:t>88</a:t>
                      </a:r>
                      <a:r>
                        <a:rPr lang="en"/>
                        <a:t>.79%</a:t>
                      </a:r>
                      <a:endParaRPr/>
                    </a:p>
                  </a:txBody>
                  <a:tcPr marT="91425" marB="91425" marR="91425" marL="91425"/>
                </a:tc>
              </a:tr>
              <a:tr h="395175">
                <a:tc>
                  <a:txBody>
                    <a:bodyPr/>
                    <a:lstStyle/>
                    <a:p>
                      <a:pPr indent="0" lvl="0" marL="0" rtl="0" algn="l">
                        <a:spcBef>
                          <a:spcPts val="0"/>
                        </a:spcBef>
                        <a:spcAft>
                          <a:spcPts val="0"/>
                        </a:spcAft>
                        <a:buNone/>
                      </a:pPr>
                      <a:r>
                        <a:rPr lang="en"/>
                        <a:t>Accuracy of Metadata Grade</a:t>
                      </a:r>
                      <a:endParaRPr/>
                    </a:p>
                  </a:txBody>
                  <a:tcPr marT="91425" marB="91425" marR="91425" marL="91425"/>
                </a:tc>
                <a:tc>
                  <a:txBody>
                    <a:bodyPr/>
                    <a:lstStyle/>
                    <a:p>
                      <a:pPr indent="0" lvl="0" marL="0" rtl="0" algn="l">
                        <a:spcBef>
                          <a:spcPts val="0"/>
                        </a:spcBef>
                        <a:spcAft>
                          <a:spcPts val="0"/>
                        </a:spcAft>
                        <a:buNone/>
                      </a:pPr>
                      <a:r>
                        <a:rPr lang="en"/>
                        <a:t>90</a:t>
                      </a:r>
                      <a:r>
                        <a:rPr lang="en"/>
                        <a:t>.43%</a:t>
                      </a:r>
                      <a:endParaRPr/>
                    </a:p>
                  </a:txBody>
                  <a:tcPr marT="91425" marB="91425" marR="91425" marL="91425"/>
                </a:tc>
              </a:tr>
              <a:tr h="395175">
                <a:tc>
                  <a:txBody>
                    <a:bodyPr/>
                    <a:lstStyle/>
                    <a:p>
                      <a:pPr indent="0" lvl="0" marL="0" rtl="0" algn="l">
                        <a:spcBef>
                          <a:spcPts val="0"/>
                        </a:spcBef>
                        <a:spcAft>
                          <a:spcPts val="0"/>
                        </a:spcAft>
                        <a:buNone/>
                      </a:pPr>
                      <a:r>
                        <a:rPr lang="en"/>
                        <a:t>Accuracy of Metadata Language</a:t>
                      </a:r>
                      <a:endParaRPr/>
                    </a:p>
                  </a:txBody>
                  <a:tcPr marT="91425" marB="91425" marR="91425" marL="91425"/>
                </a:tc>
                <a:tc>
                  <a:txBody>
                    <a:bodyPr/>
                    <a:lstStyle/>
                    <a:p>
                      <a:pPr indent="0" lvl="0" marL="0" rtl="0" algn="l">
                        <a:spcBef>
                          <a:spcPts val="0"/>
                        </a:spcBef>
                        <a:spcAft>
                          <a:spcPts val="0"/>
                        </a:spcAft>
                        <a:buNone/>
                      </a:pPr>
                      <a:r>
                        <a:rPr lang="en"/>
                        <a:t>98.10%</a:t>
                      </a:r>
                      <a:endParaRPr/>
                    </a:p>
                  </a:txBody>
                  <a:tcPr marT="91425" marB="91425" marR="91425" marL="91425"/>
                </a:tc>
              </a:tr>
            </a:tbl>
          </a:graphicData>
        </a:graphic>
      </p:graphicFrame>
      <p:pic>
        <p:nvPicPr>
          <p:cNvPr id="469" name="Google Shape;469;p66"/>
          <p:cNvPicPr preferRelativeResize="0"/>
          <p:nvPr/>
        </p:nvPicPr>
        <p:blipFill>
          <a:blip r:embed="rId3">
            <a:alphaModFix/>
          </a:blip>
          <a:stretch>
            <a:fillRect/>
          </a:stretch>
        </p:blipFill>
        <p:spPr>
          <a:xfrm>
            <a:off x="3551775" y="2721700"/>
            <a:ext cx="5317501" cy="2224925"/>
          </a:xfrm>
          <a:prstGeom prst="rect">
            <a:avLst/>
          </a:prstGeom>
          <a:noFill/>
          <a:ln>
            <a:noFill/>
          </a:ln>
        </p:spPr>
      </p:pic>
      <p:pic>
        <p:nvPicPr>
          <p:cNvPr id="470" name="Google Shape;470;p66"/>
          <p:cNvPicPr preferRelativeResize="0"/>
          <p:nvPr/>
        </p:nvPicPr>
        <p:blipFill>
          <a:blip r:embed="rId4">
            <a:alphaModFix/>
          </a:blip>
          <a:stretch>
            <a:fillRect/>
          </a:stretch>
        </p:blipFill>
        <p:spPr>
          <a:xfrm>
            <a:off x="368375" y="2261875"/>
            <a:ext cx="2779748" cy="2535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7"/>
          <p:cNvSpPr txBox="1"/>
          <p:nvPr>
            <p:ph type="title"/>
          </p:nvPr>
        </p:nvSpPr>
        <p:spPr>
          <a:xfrm>
            <a:off x="600075" y="244856"/>
            <a:ext cx="7943700" cy="296700"/>
          </a:xfrm>
          <a:prstGeom prst="rect">
            <a:avLst/>
          </a:prstGeom>
        </p:spPr>
        <p:txBody>
          <a:bodyPr anchorCtr="0" anchor="ctr" bIns="91650" lIns="0" spcFirstLastPara="1" rIns="91650" wrap="square" tIns="91650">
            <a:normAutofit fontScale="90000"/>
          </a:bodyPr>
          <a:lstStyle/>
          <a:p>
            <a:pPr indent="0" lvl="0" marL="0" rtl="0" algn="l">
              <a:spcBef>
                <a:spcPts val="0"/>
              </a:spcBef>
              <a:spcAft>
                <a:spcPts val="0"/>
              </a:spcAft>
              <a:buNone/>
            </a:pPr>
            <a:r>
              <a:rPr lang="en" sz="2700">
                <a:latin typeface="Nunito"/>
                <a:ea typeface="Nunito"/>
                <a:cs typeface="Nunito"/>
                <a:sym typeface="Nunito"/>
              </a:rPr>
              <a:t>Evaluation : When Only Image Prompt is given</a:t>
            </a:r>
            <a:endParaRPr/>
          </a:p>
        </p:txBody>
      </p:sp>
      <p:sp>
        <p:nvSpPr>
          <p:cNvPr id="476" name="Google Shape;476;p67"/>
          <p:cNvSpPr txBox="1"/>
          <p:nvPr>
            <p:ph idx="1" type="body"/>
          </p:nvPr>
        </p:nvSpPr>
        <p:spPr>
          <a:xfrm>
            <a:off x="600075" y="749150"/>
            <a:ext cx="2668500" cy="396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1500"/>
              <a:t>We are going to use 3 different metrics for evaluating. </a:t>
            </a:r>
            <a:endParaRPr b="1" sz="1500"/>
          </a:p>
          <a:p>
            <a:pPr indent="-323850" lvl="0" marL="457200" rtl="0" algn="l">
              <a:spcBef>
                <a:spcPts val="1200"/>
              </a:spcBef>
              <a:spcAft>
                <a:spcPts val="0"/>
              </a:spcAft>
              <a:buSzPts val="1500"/>
              <a:buAutoNum type="arabicPeriod"/>
            </a:pPr>
            <a:r>
              <a:rPr b="1" lang="en" sz="1500"/>
              <a:t>Accuracy</a:t>
            </a:r>
            <a:endParaRPr b="1" sz="1500"/>
          </a:p>
          <a:p>
            <a:pPr indent="-323850" lvl="0" marL="457200" rtl="0" algn="l">
              <a:spcBef>
                <a:spcPts val="0"/>
              </a:spcBef>
              <a:spcAft>
                <a:spcPts val="0"/>
              </a:spcAft>
              <a:buSzPts val="1500"/>
              <a:buAutoNum type="arabicPeriod"/>
            </a:pPr>
            <a:r>
              <a:rPr b="1" lang="en" sz="1500"/>
              <a:t>Confusion Matrix</a:t>
            </a:r>
            <a:endParaRPr b="1" sz="1500"/>
          </a:p>
          <a:p>
            <a:pPr indent="-323850" lvl="0" marL="457200" rtl="0" algn="l">
              <a:spcBef>
                <a:spcPts val="0"/>
              </a:spcBef>
              <a:spcAft>
                <a:spcPts val="0"/>
              </a:spcAft>
              <a:buSzPts val="1500"/>
              <a:buAutoNum type="arabicPeriod"/>
            </a:pPr>
            <a:r>
              <a:rPr b="1" lang="en" sz="1500"/>
              <a:t>F1 score and more</a:t>
            </a:r>
            <a:endParaRPr b="1" sz="1500"/>
          </a:p>
        </p:txBody>
      </p:sp>
      <p:sp>
        <p:nvSpPr>
          <p:cNvPr id="477" name="Google Shape;477;p67"/>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solidFill>
                  <a:srgbClr val="434343"/>
                </a:solidFill>
              </a:rPr>
              <a:t>‹#›</a:t>
            </a:fld>
            <a:endParaRPr>
              <a:solidFill>
                <a:srgbClr val="434343"/>
              </a:solidFill>
            </a:endParaRPr>
          </a:p>
        </p:txBody>
      </p:sp>
      <p:sp>
        <p:nvSpPr>
          <p:cNvPr id="478" name="Google Shape;478;p67"/>
          <p:cNvSpPr txBox="1"/>
          <p:nvPr>
            <p:ph idx="2" type="sldNum"/>
          </p:nvPr>
        </p:nvSpPr>
        <p:spPr>
          <a:xfrm>
            <a:off x="764381" y="4797468"/>
            <a:ext cx="2714700" cy="171600"/>
          </a:xfrm>
          <a:prstGeom prst="rect">
            <a:avLst/>
          </a:prstGeom>
        </p:spPr>
        <p:txBody>
          <a:bodyPr anchorCtr="0" anchor="ctr" bIns="68750" lIns="68750" spcFirstLastPara="1" rIns="68750" wrap="square" tIns="68750">
            <a:normAutofit fontScale="32500" lnSpcReduction="20000"/>
          </a:bodyPr>
          <a:lstStyle/>
          <a:p>
            <a:pPr indent="0" lvl="0" marL="0" rtl="0" algn="r">
              <a:spcBef>
                <a:spcPts val="0"/>
              </a:spcBef>
              <a:spcAft>
                <a:spcPts val="0"/>
              </a:spcAft>
              <a:buNone/>
            </a:pPr>
            <a:r>
              <a:rPr lang="en">
                <a:solidFill>
                  <a:srgbClr val="434343"/>
                </a:solidFill>
              </a:rPr>
              <a:t>Privileged and confidential</a:t>
            </a:r>
            <a:endParaRPr>
              <a:solidFill>
                <a:srgbClr val="434343"/>
              </a:solidFill>
            </a:endParaRPr>
          </a:p>
        </p:txBody>
      </p:sp>
      <p:graphicFrame>
        <p:nvGraphicFramePr>
          <p:cNvPr id="479" name="Google Shape;479;p67"/>
          <p:cNvGraphicFramePr/>
          <p:nvPr/>
        </p:nvGraphicFramePr>
        <p:xfrm>
          <a:off x="3551763" y="641125"/>
          <a:ext cx="3000000" cy="3000000"/>
        </p:xfrm>
        <a:graphic>
          <a:graphicData uri="http://schemas.openxmlformats.org/drawingml/2006/table">
            <a:tbl>
              <a:tblPr>
                <a:noFill/>
                <a:tableStyleId>{464C316C-C7CF-4154-AA17-9A0B152CD67C}</a:tableStyleId>
              </a:tblPr>
              <a:tblGrid>
                <a:gridCol w="3762075"/>
                <a:gridCol w="1555425"/>
              </a:tblGrid>
              <a:tr h="395175">
                <a:tc>
                  <a:txBody>
                    <a:bodyPr/>
                    <a:lstStyle/>
                    <a:p>
                      <a:pPr indent="0" lvl="0" marL="0" rtl="0" algn="l">
                        <a:spcBef>
                          <a:spcPts val="0"/>
                        </a:spcBef>
                        <a:spcAft>
                          <a:spcPts val="0"/>
                        </a:spcAft>
                        <a:buNone/>
                      </a:pPr>
                      <a:r>
                        <a:rPr lang="en"/>
                        <a:t>Accuracy of Metadata category</a:t>
                      </a:r>
                      <a:endParaRPr/>
                    </a:p>
                  </a:txBody>
                  <a:tcPr marT="91425" marB="91425" marR="91425" marL="91425"/>
                </a:tc>
                <a:tc>
                  <a:txBody>
                    <a:bodyPr/>
                    <a:lstStyle/>
                    <a:p>
                      <a:pPr indent="0" lvl="0" marL="0" rtl="0" algn="l">
                        <a:spcBef>
                          <a:spcPts val="0"/>
                        </a:spcBef>
                        <a:spcAft>
                          <a:spcPts val="0"/>
                        </a:spcAft>
                        <a:buNone/>
                      </a:pPr>
                      <a:r>
                        <a:rPr lang="en"/>
                        <a:t>96.69%</a:t>
                      </a:r>
                      <a:endParaRPr/>
                    </a:p>
                  </a:txBody>
                  <a:tcPr marT="91425" marB="91425" marR="91425" marL="91425"/>
                </a:tc>
              </a:tr>
              <a:tr h="359725">
                <a:tc>
                  <a:txBody>
                    <a:bodyPr/>
                    <a:lstStyle/>
                    <a:p>
                      <a:pPr indent="0" lvl="0" marL="0" rtl="0" algn="l">
                        <a:spcBef>
                          <a:spcPts val="0"/>
                        </a:spcBef>
                        <a:spcAft>
                          <a:spcPts val="0"/>
                        </a:spcAft>
                        <a:buNone/>
                      </a:pPr>
                      <a:r>
                        <a:rPr lang="en"/>
                        <a:t>Accuracy of Metadata task</a:t>
                      </a:r>
                      <a:endParaRPr/>
                    </a:p>
                  </a:txBody>
                  <a:tcPr marT="91425" marB="91425" marR="91425" marL="91425"/>
                </a:tc>
                <a:tc>
                  <a:txBody>
                    <a:bodyPr/>
                    <a:lstStyle/>
                    <a:p>
                      <a:pPr indent="0" lvl="0" marL="0" rtl="0" algn="l">
                        <a:spcBef>
                          <a:spcPts val="0"/>
                        </a:spcBef>
                        <a:spcAft>
                          <a:spcPts val="0"/>
                        </a:spcAft>
                        <a:buNone/>
                      </a:pPr>
                      <a:r>
                        <a:rPr lang="en"/>
                        <a:t>92.32%</a:t>
                      </a:r>
                      <a:endParaRPr/>
                    </a:p>
                  </a:txBody>
                  <a:tcPr marT="91425" marB="91425" marR="91425" marL="91425"/>
                </a:tc>
              </a:tr>
              <a:tr h="359725">
                <a:tc>
                  <a:txBody>
                    <a:bodyPr/>
                    <a:lstStyle/>
                    <a:p>
                      <a:pPr indent="0" lvl="0" marL="0" rtl="0" algn="l">
                        <a:spcBef>
                          <a:spcPts val="0"/>
                        </a:spcBef>
                        <a:spcAft>
                          <a:spcPts val="0"/>
                        </a:spcAft>
                        <a:buNone/>
                      </a:pPr>
                      <a:r>
                        <a:rPr lang="en"/>
                        <a:t>Accuracy of Metadata context</a:t>
                      </a:r>
                      <a:endParaRPr/>
                    </a:p>
                  </a:txBody>
                  <a:tcPr marT="91425" marB="91425" marR="91425" marL="91425"/>
                </a:tc>
                <a:tc>
                  <a:txBody>
                    <a:bodyPr/>
                    <a:lstStyle/>
                    <a:p>
                      <a:pPr indent="0" lvl="0" marL="0" rtl="0" algn="l">
                        <a:spcBef>
                          <a:spcPts val="0"/>
                        </a:spcBef>
                        <a:spcAft>
                          <a:spcPts val="0"/>
                        </a:spcAft>
                        <a:buNone/>
                      </a:pPr>
                      <a:r>
                        <a:rPr lang="en"/>
                        <a:t>90.47</a:t>
                      </a:r>
                      <a:r>
                        <a:rPr lang="en"/>
                        <a:t>%</a:t>
                      </a:r>
                      <a:endParaRPr/>
                    </a:p>
                  </a:txBody>
                  <a:tcPr marT="91425" marB="91425" marR="91425" marL="91425"/>
                </a:tc>
              </a:tr>
              <a:tr h="395175">
                <a:tc>
                  <a:txBody>
                    <a:bodyPr/>
                    <a:lstStyle/>
                    <a:p>
                      <a:pPr indent="0" lvl="0" marL="0" rtl="0" algn="l">
                        <a:spcBef>
                          <a:spcPts val="0"/>
                        </a:spcBef>
                        <a:spcAft>
                          <a:spcPts val="0"/>
                        </a:spcAft>
                        <a:buNone/>
                      </a:pPr>
                      <a:r>
                        <a:rPr lang="en"/>
                        <a:t>Accuracy of Metadata Grade</a:t>
                      </a:r>
                      <a:endParaRPr/>
                    </a:p>
                  </a:txBody>
                  <a:tcPr marT="91425" marB="91425" marR="91425" marL="91425"/>
                </a:tc>
                <a:tc>
                  <a:txBody>
                    <a:bodyPr/>
                    <a:lstStyle/>
                    <a:p>
                      <a:pPr indent="0" lvl="0" marL="0" rtl="0" algn="l">
                        <a:spcBef>
                          <a:spcPts val="0"/>
                        </a:spcBef>
                        <a:spcAft>
                          <a:spcPts val="0"/>
                        </a:spcAft>
                        <a:buNone/>
                      </a:pPr>
                      <a:r>
                        <a:rPr lang="en"/>
                        <a:t>89.20</a:t>
                      </a:r>
                      <a:r>
                        <a:rPr lang="en"/>
                        <a:t>%</a:t>
                      </a:r>
                      <a:endParaRPr/>
                    </a:p>
                  </a:txBody>
                  <a:tcPr marT="91425" marB="91425" marR="91425" marL="91425"/>
                </a:tc>
              </a:tr>
              <a:tr h="395175">
                <a:tc>
                  <a:txBody>
                    <a:bodyPr/>
                    <a:lstStyle/>
                    <a:p>
                      <a:pPr indent="0" lvl="0" marL="0" rtl="0" algn="l">
                        <a:spcBef>
                          <a:spcPts val="0"/>
                        </a:spcBef>
                        <a:spcAft>
                          <a:spcPts val="0"/>
                        </a:spcAft>
                        <a:buNone/>
                      </a:pPr>
                      <a:r>
                        <a:rPr lang="en"/>
                        <a:t>Accuracy of Metadata Language</a:t>
                      </a:r>
                      <a:endParaRPr/>
                    </a:p>
                  </a:txBody>
                  <a:tcPr marT="91425" marB="91425" marR="91425" marL="91425"/>
                </a:tc>
                <a:tc>
                  <a:txBody>
                    <a:bodyPr/>
                    <a:lstStyle/>
                    <a:p>
                      <a:pPr indent="0" lvl="0" marL="0" rtl="0" algn="l">
                        <a:spcBef>
                          <a:spcPts val="0"/>
                        </a:spcBef>
                        <a:spcAft>
                          <a:spcPts val="0"/>
                        </a:spcAft>
                        <a:buNone/>
                      </a:pPr>
                      <a:r>
                        <a:rPr lang="en"/>
                        <a:t>98.10%</a:t>
                      </a:r>
                      <a:endParaRPr/>
                    </a:p>
                  </a:txBody>
                  <a:tcPr marT="91425" marB="91425" marR="91425" marL="91425"/>
                </a:tc>
              </a:tr>
            </a:tbl>
          </a:graphicData>
        </a:graphic>
      </p:graphicFrame>
      <p:pic>
        <p:nvPicPr>
          <p:cNvPr id="480" name="Google Shape;480;p67"/>
          <p:cNvPicPr preferRelativeResize="0"/>
          <p:nvPr/>
        </p:nvPicPr>
        <p:blipFill>
          <a:blip r:embed="rId3">
            <a:alphaModFix/>
          </a:blip>
          <a:stretch>
            <a:fillRect/>
          </a:stretch>
        </p:blipFill>
        <p:spPr>
          <a:xfrm>
            <a:off x="345325" y="2268350"/>
            <a:ext cx="2765201" cy="2484400"/>
          </a:xfrm>
          <a:prstGeom prst="rect">
            <a:avLst/>
          </a:prstGeom>
          <a:noFill/>
          <a:ln>
            <a:noFill/>
          </a:ln>
        </p:spPr>
      </p:pic>
      <p:pic>
        <p:nvPicPr>
          <p:cNvPr id="481" name="Google Shape;481;p67"/>
          <p:cNvPicPr preferRelativeResize="0"/>
          <p:nvPr/>
        </p:nvPicPr>
        <p:blipFill>
          <a:blip r:embed="rId4">
            <a:alphaModFix/>
          </a:blip>
          <a:stretch>
            <a:fillRect/>
          </a:stretch>
        </p:blipFill>
        <p:spPr>
          <a:xfrm>
            <a:off x="3551775" y="2721700"/>
            <a:ext cx="5317502" cy="2216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8"/>
          <p:cNvSpPr txBox="1"/>
          <p:nvPr>
            <p:ph type="title"/>
          </p:nvPr>
        </p:nvSpPr>
        <p:spPr>
          <a:xfrm>
            <a:off x="600075" y="244856"/>
            <a:ext cx="7943700" cy="296700"/>
          </a:xfrm>
          <a:prstGeom prst="rect">
            <a:avLst/>
          </a:prstGeom>
        </p:spPr>
        <p:txBody>
          <a:bodyPr anchorCtr="0" anchor="ctr" bIns="91650" lIns="0" spcFirstLastPara="1" rIns="91650" wrap="square" tIns="91650">
            <a:normAutofit fontScale="90000"/>
          </a:bodyPr>
          <a:lstStyle/>
          <a:p>
            <a:pPr indent="0" lvl="0" marL="0" rtl="0" algn="l">
              <a:spcBef>
                <a:spcPts val="0"/>
              </a:spcBef>
              <a:spcAft>
                <a:spcPts val="0"/>
              </a:spcAft>
              <a:buNone/>
            </a:pPr>
            <a:r>
              <a:rPr lang="en" sz="2700">
                <a:latin typeface="Nunito"/>
                <a:ea typeface="Nunito"/>
                <a:cs typeface="Nunito"/>
                <a:sym typeface="Nunito"/>
              </a:rPr>
              <a:t>Evaluation : When Question And Image Prompt is given</a:t>
            </a:r>
            <a:endParaRPr/>
          </a:p>
        </p:txBody>
      </p:sp>
      <p:sp>
        <p:nvSpPr>
          <p:cNvPr id="487" name="Google Shape;487;p68"/>
          <p:cNvSpPr txBox="1"/>
          <p:nvPr>
            <p:ph idx="1" type="body"/>
          </p:nvPr>
        </p:nvSpPr>
        <p:spPr>
          <a:xfrm>
            <a:off x="600075" y="749150"/>
            <a:ext cx="2668500" cy="3961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1500"/>
              <a:t>We are going to use 3 different metrics for evaluating. </a:t>
            </a:r>
            <a:endParaRPr b="1" sz="1500"/>
          </a:p>
          <a:p>
            <a:pPr indent="-323850" lvl="0" marL="457200" rtl="0" algn="l">
              <a:spcBef>
                <a:spcPts val="1200"/>
              </a:spcBef>
              <a:spcAft>
                <a:spcPts val="0"/>
              </a:spcAft>
              <a:buSzPts val="1500"/>
              <a:buAutoNum type="arabicPeriod"/>
            </a:pPr>
            <a:r>
              <a:rPr b="1" lang="en" sz="1500"/>
              <a:t>Accuracy</a:t>
            </a:r>
            <a:endParaRPr b="1" sz="1500"/>
          </a:p>
          <a:p>
            <a:pPr indent="-323850" lvl="0" marL="457200" rtl="0" algn="l">
              <a:spcBef>
                <a:spcPts val="0"/>
              </a:spcBef>
              <a:spcAft>
                <a:spcPts val="0"/>
              </a:spcAft>
              <a:buSzPts val="1500"/>
              <a:buAutoNum type="arabicPeriod"/>
            </a:pPr>
            <a:r>
              <a:rPr b="1" lang="en" sz="1500"/>
              <a:t>Confusion Matrix</a:t>
            </a:r>
            <a:endParaRPr b="1" sz="1500"/>
          </a:p>
          <a:p>
            <a:pPr indent="-323850" lvl="0" marL="457200" rtl="0" algn="l">
              <a:spcBef>
                <a:spcPts val="0"/>
              </a:spcBef>
              <a:spcAft>
                <a:spcPts val="0"/>
              </a:spcAft>
              <a:buSzPts val="1500"/>
              <a:buAutoNum type="arabicPeriod"/>
            </a:pPr>
            <a:r>
              <a:rPr b="1" lang="en" sz="1500"/>
              <a:t>F1 score and more</a:t>
            </a:r>
            <a:endParaRPr b="1" sz="1500"/>
          </a:p>
        </p:txBody>
      </p:sp>
      <p:sp>
        <p:nvSpPr>
          <p:cNvPr id="488" name="Google Shape;488;p68"/>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solidFill>
                  <a:srgbClr val="434343"/>
                </a:solidFill>
              </a:rPr>
              <a:t>‹#›</a:t>
            </a:fld>
            <a:endParaRPr>
              <a:solidFill>
                <a:srgbClr val="434343"/>
              </a:solidFill>
            </a:endParaRPr>
          </a:p>
        </p:txBody>
      </p:sp>
      <p:sp>
        <p:nvSpPr>
          <p:cNvPr id="489" name="Google Shape;489;p68"/>
          <p:cNvSpPr txBox="1"/>
          <p:nvPr>
            <p:ph idx="2" type="sldNum"/>
          </p:nvPr>
        </p:nvSpPr>
        <p:spPr>
          <a:xfrm>
            <a:off x="764381" y="4797468"/>
            <a:ext cx="2714700" cy="171600"/>
          </a:xfrm>
          <a:prstGeom prst="rect">
            <a:avLst/>
          </a:prstGeom>
        </p:spPr>
        <p:txBody>
          <a:bodyPr anchorCtr="0" anchor="ctr" bIns="68750" lIns="68750" spcFirstLastPara="1" rIns="68750" wrap="square" tIns="68750">
            <a:normAutofit fontScale="32500" lnSpcReduction="20000"/>
          </a:bodyPr>
          <a:lstStyle/>
          <a:p>
            <a:pPr indent="0" lvl="0" marL="0" rtl="0" algn="r">
              <a:spcBef>
                <a:spcPts val="0"/>
              </a:spcBef>
              <a:spcAft>
                <a:spcPts val="0"/>
              </a:spcAft>
              <a:buNone/>
            </a:pPr>
            <a:r>
              <a:rPr lang="en">
                <a:solidFill>
                  <a:srgbClr val="434343"/>
                </a:solidFill>
              </a:rPr>
              <a:t>Privileged and confidential</a:t>
            </a:r>
            <a:endParaRPr>
              <a:solidFill>
                <a:srgbClr val="434343"/>
              </a:solidFill>
            </a:endParaRPr>
          </a:p>
        </p:txBody>
      </p:sp>
      <p:graphicFrame>
        <p:nvGraphicFramePr>
          <p:cNvPr id="490" name="Google Shape;490;p68"/>
          <p:cNvGraphicFramePr/>
          <p:nvPr/>
        </p:nvGraphicFramePr>
        <p:xfrm>
          <a:off x="3551763" y="641125"/>
          <a:ext cx="3000000" cy="3000000"/>
        </p:xfrm>
        <a:graphic>
          <a:graphicData uri="http://schemas.openxmlformats.org/drawingml/2006/table">
            <a:tbl>
              <a:tblPr>
                <a:noFill/>
                <a:tableStyleId>{464C316C-C7CF-4154-AA17-9A0B152CD67C}</a:tableStyleId>
              </a:tblPr>
              <a:tblGrid>
                <a:gridCol w="3762075"/>
                <a:gridCol w="1555425"/>
              </a:tblGrid>
              <a:tr h="395175">
                <a:tc>
                  <a:txBody>
                    <a:bodyPr/>
                    <a:lstStyle/>
                    <a:p>
                      <a:pPr indent="0" lvl="0" marL="0" rtl="0" algn="l">
                        <a:spcBef>
                          <a:spcPts val="0"/>
                        </a:spcBef>
                        <a:spcAft>
                          <a:spcPts val="0"/>
                        </a:spcAft>
                        <a:buNone/>
                      </a:pPr>
                      <a:r>
                        <a:rPr lang="en"/>
                        <a:t>Accuracy of Metadata category</a:t>
                      </a:r>
                      <a:endParaRPr/>
                    </a:p>
                  </a:txBody>
                  <a:tcPr marT="91425" marB="91425" marR="91425" marL="91425"/>
                </a:tc>
                <a:tc>
                  <a:txBody>
                    <a:bodyPr/>
                    <a:lstStyle/>
                    <a:p>
                      <a:pPr indent="0" lvl="0" marL="0" rtl="0" algn="l">
                        <a:spcBef>
                          <a:spcPts val="0"/>
                        </a:spcBef>
                        <a:spcAft>
                          <a:spcPts val="0"/>
                        </a:spcAft>
                        <a:buNone/>
                      </a:pPr>
                      <a:r>
                        <a:rPr lang="en"/>
                        <a:t>98.60%</a:t>
                      </a:r>
                      <a:endParaRPr/>
                    </a:p>
                  </a:txBody>
                  <a:tcPr marT="91425" marB="91425" marR="91425" marL="91425"/>
                </a:tc>
              </a:tr>
              <a:tr h="359725">
                <a:tc>
                  <a:txBody>
                    <a:bodyPr/>
                    <a:lstStyle/>
                    <a:p>
                      <a:pPr indent="0" lvl="0" marL="0" rtl="0" algn="l">
                        <a:spcBef>
                          <a:spcPts val="0"/>
                        </a:spcBef>
                        <a:spcAft>
                          <a:spcPts val="0"/>
                        </a:spcAft>
                        <a:buNone/>
                      </a:pPr>
                      <a:r>
                        <a:rPr lang="en"/>
                        <a:t>Accuracy of Metadata task</a:t>
                      </a:r>
                      <a:endParaRPr/>
                    </a:p>
                  </a:txBody>
                  <a:tcPr marT="91425" marB="91425" marR="91425" marL="91425"/>
                </a:tc>
                <a:tc>
                  <a:txBody>
                    <a:bodyPr/>
                    <a:lstStyle/>
                    <a:p>
                      <a:pPr indent="0" lvl="0" marL="0" rtl="0" algn="l">
                        <a:spcBef>
                          <a:spcPts val="0"/>
                        </a:spcBef>
                        <a:spcAft>
                          <a:spcPts val="0"/>
                        </a:spcAft>
                        <a:buNone/>
                      </a:pPr>
                      <a:r>
                        <a:rPr lang="en"/>
                        <a:t>97.52%</a:t>
                      </a:r>
                      <a:endParaRPr/>
                    </a:p>
                  </a:txBody>
                  <a:tcPr marT="91425" marB="91425" marR="91425" marL="91425"/>
                </a:tc>
              </a:tr>
              <a:tr h="359725">
                <a:tc>
                  <a:txBody>
                    <a:bodyPr/>
                    <a:lstStyle/>
                    <a:p>
                      <a:pPr indent="0" lvl="0" marL="0" rtl="0" algn="l">
                        <a:spcBef>
                          <a:spcPts val="0"/>
                        </a:spcBef>
                        <a:spcAft>
                          <a:spcPts val="0"/>
                        </a:spcAft>
                        <a:buNone/>
                      </a:pPr>
                      <a:r>
                        <a:rPr lang="en"/>
                        <a:t>Accuracy of Metadata context</a:t>
                      </a:r>
                      <a:endParaRPr/>
                    </a:p>
                  </a:txBody>
                  <a:tcPr marT="91425" marB="91425" marR="91425" marL="91425"/>
                </a:tc>
                <a:tc>
                  <a:txBody>
                    <a:bodyPr/>
                    <a:lstStyle/>
                    <a:p>
                      <a:pPr indent="0" lvl="0" marL="0" rtl="0" algn="l">
                        <a:spcBef>
                          <a:spcPts val="0"/>
                        </a:spcBef>
                        <a:spcAft>
                          <a:spcPts val="0"/>
                        </a:spcAft>
                        <a:buNone/>
                      </a:pPr>
                      <a:r>
                        <a:rPr lang="en"/>
                        <a:t>95.23%</a:t>
                      </a:r>
                      <a:endParaRPr/>
                    </a:p>
                  </a:txBody>
                  <a:tcPr marT="91425" marB="91425" marR="91425" marL="91425"/>
                </a:tc>
              </a:tr>
              <a:tr h="395175">
                <a:tc>
                  <a:txBody>
                    <a:bodyPr/>
                    <a:lstStyle/>
                    <a:p>
                      <a:pPr indent="0" lvl="0" marL="0" rtl="0" algn="l">
                        <a:spcBef>
                          <a:spcPts val="0"/>
                        </a:spcBef>
                        <a:spcAft>
                          <a:spcPts val="0"/>
                        </a:spcAft>
                        <a:buNone/>
                      </a:pPr>
                      <a:r>
                        <a:rPr lang="en"/>
                        <a:t>Accuracy of Metadata Grade</a:t>
                      </a:r>
                      <a:endParaRPr/>
                    </a:p>
                  </a:txBody>
                  <a:tcPr marT="91425" marB="91425" marR="91425" marL="91425"/>
                </a:tc>
                <a:tc>
                  <a:txBody>
                    <a:bodyPr/>
                    <a:lstStyle/>
                    <a:p>
                      <a:pPr indent="0" lvl="0" marL="0" rtl="0" algn="l">
                        <a:spcBef>
                          <a:spcPts val="0"/>
                        </a:spcBef>
                        <a:spcAft>
                          <a:spcPts val="0"/>
                        </a:spcAft>
                        <a:buNone/>
                      </a:pPr>
                      <a:r>
                        <a:rPr lang="en"/>
                        <a:t>95.57</a:t>
                      </a:r>
                      <a:r>
                        <a:rPr lang="en"/>
                        <a:t>%</a:t>
                      </a:r>
                      <a:endParaRPr/>
                    </a:p>
                  </a:txBody>
                  <a:tcPr marT="91425" marB="91425" marR="91425" marL="91425"/>
                </a:tc>
              </a:tr>
              <a:tr h="395175">
                <a:tc>
                  <a:txBody>
                    <a:bodyPr/>
                    <a:lstStyle/>
                    <a:p>
                      <a:pPr indent="0" lvl="0" marL="0" rtl="0" algn="l">
                        <a:spcBef>
                          <a:spcPts val="0"/>
                        </a:spcBef>
                        <a:spcAft>
                          <a:spcPts val="0"/>
                        </a:spcAft>
                        <a:buNone/>
                      </a:pPr>
                      <a:r>
                        <a:rPr lang="en"/>
                        <a:t>Accuracy of Metadata Language</a:t>
                      </a:r>
                      <a:endParaRPr/>
                    </a:p>
                  </a:txBody>
                  <a:tcPr marT="91425" marB="91425" marR="91425" marL="91425"/>
                </a:tc>
                <a:tc>
                  <a:txBody>
                    <a:bodyPr/>
                    <a:lstStyle/>
                    <a:p>
                      <a:pPr indent="0" lvl="0" marL="0" rtl="0" algn="l">
                        <a:spcBef>
                          <a:spcPts val="0"/>
                        </a:spcBef>
                        <a:spcAft>
                          <a:spcPts val="0"/>
                        </a:spcAft>
                        <a:buNone/>
                      </a:pPr>
                      <a:r>
                        <a:rPr lang="en"/>
                        <a:t>98.68%</a:t>
                      </a:r>
                      <a:endParaRPr/>
                    </a:p>
                  </a:txBody>
                  <a:tcPr marT="91425" marB="91425" marR="91425" marL="91425"/>
                </a:tc>
              </a:tr>
            </a:tbl>
          </a:graphicData>
        </a:graphic>
      </p:graphicFrame>
      <p:pic>
        <p:nvPicPr>
          <p:cNvPr id="491" name="Google Shape;491;p68"/>
          <p:cNvPicPr preferRelativeResize="0"/>
          <p:nvPr/>
        </p:nvPicPr>
        <p:blipFill>
          <a:blip r:embed="rId3">
            <a:alphaModFix/>
          </a:blip>
          <a:stretch>
            <a:fillRect/>
          </a:stretch>
        </p:blipFill>
        <p:spPr>
          <a:xfrm>
            <a:off x="312050" y="2225925"/>
            <a:ext cx="2782924" cy="2560626"/>
          </a:xfrm>
          <a:prstGeom prst="rect">
            <a:avLst/>
          </a:prstGeom>
          <a:noFill/>
          <a:ln>
            <a:noFill/>
          </a:ln>
        </p:spPr>
      </p:pic>
      <p:pic>
        <p:nvPicPr>
          <p:cNvPr id="492" name="Google Shape;492;p68"/>
          <p:cNvPicPr preferRelativeResize="0"/>
          <p:nvPr/>
        </p:nvPicPr>
        <p:blipFill>
          <a:blip r:embed="rId4">
            <a:alphaModFix/>
          </a:blip>
          <a:stretch>
            <a:fillRect/>
          </a:stretch>
        </p:blipFill>
        <p:spPr>
          <a:xfrm>
            <a:off x="3551775" y="2721700"/>
            <a:ext cx="5317500" cy="226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Comparison</a:t>
            </a:r>
            <a:endParaRPr/>
          </a:p>
        </p:txBody>
      </p:sp>
      <p:pic>
        <p:nvPicPr>
          <p:cNvPr id="498" name="Google Shape;498;p69"/>
          <p:cNvPicPr preferRelativeResize="0"/>
          <p:nvPr/>
        </p:nvPicPr>
        <p:blipFill>
          <a:blip r:embed="rId3">
            <a:alphaModFix/>
          </a:blip>
          <a:stretch>
            <a:fillRect/>
          </a:stretch>
        </p:blipFill>
        <p:spPr>
          <a:xfrm>
            <a:off x="1075725" y="613250"/>
            <a:ext cx="7624998" cy="4107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600150" y="86871"/>
            <a:ext cx="7943700" cy="5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00"/>
              <a:t>The Need For Sturdy Classification of prompts</a:t>
            </a:r>
            <a:endParaRPr sz="2180">
              <a:latin typeface="Impact"/>
              <a:ea typeface="Impact"/>
              <a:cs typeface="Impact"/>
              <a:sym typeface="Impact"/>
            </a:endParaRPr>
          </a:p>
        </p:txBody>
      </p:sp>
      <p:sp>
        <p:nvSpPr>
          <p:cNvPr id="344" name="Google Shape;344;p52"/>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52"/>
          <p:cNvSpPr txBox="1"/>
          <p:nvPr/>
        </p:nvSpPr>
        <p:spPr>
          <a:xfrm>
            <a:off x="1004825" y="994875"/>
            <a:ext cx="5203200" cy="3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For Large Language Models, One of the most important task is to classify the prompts to avail the following advantages: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Model Specialisation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200">
                <a:solidFill>
                  <a:srgbClr val="0D0D0D"/>
                </a:solidFill>
                <a:highlight>
                  <a:srgbClr val="FFFFFF"/>
                </a:highlight>
                <a:latin typeface="Roboto"/>
                <a:ea typeface="Roboto"/>
                <a:cs typeface="Roboto"/>
                <a:sym typeface="Roboto"/>
              </a:rPr>
              <a:t>Improved Performance</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Enhanced Understanding</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Contextual Understanding</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0D0D0D"/>
                </a:solidFill>
                <a:highlight>
                  <a:srgbClr val="FFFFFF"/>
                </a:highlight>
                <a:latin typeface="Roboto"/>
                <a:ea typeface="Roboto"/>
                <a:cs typeface="Roboto"/>
                <a:sym typeface="Roboto"/>
              </a:rPr>
              <a:t>Where can our classification be used?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Question Answering Systems: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Content Recommendation Systems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Search Engines</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rgbClr val="0D0D0D"/>
              </a:buClr>
              <a:buSzPts val="1200"/>
              <a:buFont typeface="Roboto"/>
              <a:buChar char="★"/>
            </a:pPr>
            <a:r>
              <a:rPr lang="en" sz="1200">
                <a:solidFill>
                  <a:srgbClr val="0D0D0D"/>
                </a:solidFill>
                <a:highlight>
                  <a:srgbClr val="FFFFFF"/>
                </a:highlight>
                <a:latin typeface="Roboto"/>
                <a:ea typeface="Roboto"/>
                <a:cs typeface="Roboto"/>
                <a:sym typeface="Roboto"/>
              </a:rPr>
              <a:t>Document Management Systems: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pic>
        <p:nvPicPr>
          <p:cNvPr id="346" name="Google Shape;346;p52"/>
          <p:cNvPicPr preferRelativeResize="0"/>
          <p:nvPr/>
        </p:nvPicPr>
        <p:blipFill>
          <a:blip r:embed="rId3">
            <a:alphaModFix/>
          </a:blip>
          <a:stretch>
            <a:fillRect/>
          </a:stretch>
        </p:blipFill>
        <p:spPr>
          <a:xfrm>
            <a:off x="4928375" y="1784375"/>
            <a:ext cx="3957098" cy="24438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Different Classes Performance</a:t>
            </a:r>
            <a:endParaRPr/>
          </a:p>
        </p:txBody>
      </p:sp>
      <p:sp>
        <p:nvSpPr>
          <p:cNvPr id="504" name="Google Shape;504;p70"/>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505" name="Google Shape;505;p70"/>
          <p:cNvPicPr preferRelativeResize="0"/>
          <p:nvPr/>
        </p:nvPicPr>
        <p:blipFill>
          <a:blip r:embed="rId3">
            <a:alphaModFix/>
          </a:blip>
          <a:stretch>
            <a:fillRect/>
          </a:stretch>
        </p:blipFill>
        <p:spPr>
          <a:xfrm>
            <a:off x="630275" y="1473700"/>
            <a:ext cx="2108800" cy="2084900"/>
          </a:xfrm>
          <a:prstGeom prst="rect">
            <a:avLst/>
          </a:prstGeom>
          <a:noFill/>
          <a:ln>
            <a:noFill/>
          </a:ln>
        </p:spPr>
      </p:pic>
      <p:pic>
        <p:nvPicPr>
          <p:cNvPr id="506" name="Google Shape;506;p70"/>
          <p:cNvPicPr preferRelativeResize="0"/>
          <p:nvPr/>
        </p:nvPicPr>
        <p:blipFill>
          <a:blip r:embed="rId4">
            <a:alphaModFix/>
          </a:blip>
          <a:stretch>
            <a:fillRect/>
          </a:stretch>
        </p:blipFill>
        <p:spPr>
          <a:xfrm>
            <a:off x="3553575" y="1473700"/>
            <a:ext cx="2056751" cy="2084900"/>
          </a:xfrm>
          <a:prstGeom prst="rect">
            <a:avLst/>
          </a:prstGeom>
          <a:noFill/>
          <a:ln>
            <a:noFill/>
          </a:ln>
        </p:spPr>
      </p:pic>
      <p:pic>
        <p:nvPicPr>
          <p:cNvPr id="507" name="Google Shape;507;p70"/>
          <p:cNvPicPr preferRelativeResize="0"/>
          <p:nvPr/>
        </p:nvPicPr>
        <p:blipFill>
          <a:blip r:embed="rId5">
            <a:alphaModFix/>
          </a:blip>
          <a:stretch>
            <a:fillRect/>
          </a:stretch>
        </p:blipFill>
        <p:spPr>
          <a:xfrm>
            <a:off x="6424825" y="1473700"/>
            <a:ext cx="2056751" cy="2084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1"/>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Classes With Bias</a:t>
            </a:r>
            <a:endParaRPr/>
          </a:p>
        </p:txBody>
      </p:sp>
      <p:sp>
        <p:nvSpPr>
          <p:cNvPr id="513" name="Google Shape;513;p71"/>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514" name="Google Shape;514;p71"/>
          <p:cNvSpPr txBox="1"/>
          <p:nvPr/>
        </p:nvSpPr>
        <p:spPr>
          <a:xfrm>
            <a:off x="3473475" y="1657375"/>
            <a:ext cx="2196900" cy="1461900"/>
          </a:xfrm>
          <a:prstGeom prst="rect">
            <a:avLst/>
          </a:prstGeom>
          <a:noFill/>
          <a:ln>
            <a:noFill/>
          </a:ln>
        </p:spPr>
        <p:txBody>
          <a:bodyPr anchorCtr="0" anchor="t" bIns="91650" lIns="91650" spcFirstLastPara="1" rIns="91650" wrap="square" tIns="91650">
            <a:noAutofit/>
          </a:bodyPr>
          <a:lstStyle/>
          <a:p>
            <a:pPr indent="0" lvl="0" marL="0" rtl="0" algn="ctr">
              <a:lnSpc>
                <a:spcPct val="150000"/>
              </a:lnSpc>
              <a:spcBef>
                <a:spcPts val="0"/>
              </a:spcBef>
              <a:spcAft>
                <a:spcPts val="1500"/>
              </a:spcAft>
              <a:buNone/>
            </a:pPr>
            <a:r>
              <a:rPr lang="en">
                <a:solidFill>
                  <a:schemeClr val="dk1"/>
                </a:solidFill>
              </a:rPr>
              <a:t>These 2 categories have </a:t>
            </a:r>
            <a:r>
              <a:rPr lang="en">
                <a:solidFill>
                  <a:schemeClr val="dk1"/>
                </a:solidFill>
              </a:rPr>
              <a:t>heavy</a:t>
            </a:r>
            <a:r>
              <a:rPr lang="en">
                <a:solidFill>
                  <a:schemeClr val="dk1"/>
                </a:solidFill>
              </a:rPr>
              <a:t> bias </a:t>
            </a:r>
            <a:r>
              <a:rPr lang="en">
                <a:solidFill>
                  <a:schemeClr val="dk1"/>
                </a:solidFill>
              </a:rPr>
              <a:t>towards</a:t>
            </a:r>
            <a:r>
              <a:rPr lang="en">
                <a:solidFill>
                  <a:schemeClr val="dk1"/>
                </a:solidFill>
              </a:rPr>
              <a:t> a few classes</a:t>
            </a:r>
            <a:endParaRPr sz="1400">
              <a:solidFill>
                <a:schemeClr val="dk1"/>
              </a:solidFill>
            </a:endParaRPr>
          </a:p>
        </p:txBody>
      </p:sp>
      <p:pic>
        <p:nvPicPr>
          <p:cNvPr id="515" name="Google Shape;515;p71"/>
          <p:cNvPicPr preferRelativeResize="0"/>
          <p:nvPr/>
        </p:nvPicPr>
        <p:blipFill>
          <a:blip r:embed="rId3">
            <a:alphaModFix/>
          </a:blip>
          <a:stretch>
            <a:fillRect/>
          </a:stretch>
        </p:blipFill>
        <p:spPr>
          <a:xfrm>
            <a:off x="624300" y="1507625"/>
            <a:ext cx="2118074" cy="2030224"/>
          </a:xfrm>
          <a:prstGeom prst="rect">
            <a:avLst/>
          </a:prstGeom>
          <a:noFill/>
          <a:ln>
            <a:noFill/>
          </a:ln>
        </p:spPr>
      </p:pic>
      <p:pic>
        <p:nvPicPr>
          <p:cNvPr id="516" name="Google Shape;516;p71"/>
          <p:cNvPicPr preferRelativeResize="0"/>
          <p:nvPr/>
        </p:nvPicPr>
        <p:blipFill>
          <a:blip r:embed="rId4">
            <a:alphaModFix/>
          </a:blip>
          <a:stretch>
            <a:fillRect/>
          </a:stretch>
        </p:blipFill>
        <p:spPr>
          <a:xfrm>
            <a:off x="6401475" y="1465750"/>
            <a:ext cx="2098274" cy="20721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600150" y="117623"/>
            <a:ext cx="79437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30"/>
              <a:t>Conclusion</a:t>
            </a:r>
            <a:endParaRPr sz="2730"/>
          </a:p>
        </p:txBody>
      </p:sp>
      <p:sp>
        <p:nvSpPr>
          <p:cNvPr id="522" name="Google Shape;522;p72"/>
          <p:cNvSpPr txBox="1"/>
          <p:nvPr>
            <p:ph idx="1" type="body"/>
          </p:nvPr>
        </p:nvSpPr>
        <p:spPr>
          <a:xfrm>
            <a:off x="600075" y="816425"/>
            <a:ext cx="7626900" cy="384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Classification Happens Most Accurately when both Image and Text are given.</a:t>
            </a:r>
            <a:endParaRPr sz="1600"/>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sz="1600"/>
              <a:t>TF-IDF Embedding works best for our model.</a:t>
            </a:r>
            <a:endParaRPr sz="1600"/>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sz="1600"/>
              <a:t>METADATA</a:t>
            </a:r>
            <a:r>
              <a:rPr lang="en" sz="1600"/>
              <a:t> Category gets best classified by our model after </a:t>
            </a:r>
            <a:r>
              <a:rPr lang="en" sz="1600"/>
              <a:t>metadata</a:t>
            </a:r>
            <a:r>
              <a:rPr lang="en" sz="1600"/>
              <a:t> language. </a:t>
            </a:r>
            <a:endParaRPr sz="1600"/>
          </a:p>
          <a:p>
            <a:pPr indent="0" lvl="0" marL="457200" rtl="0" algn="l">
              <a:spcBef>
                <a:spcPts val="1200"/>
              </a:spcBef>
              <a:spcAft>
                <a:spcPts val="0"/>
              </a:spcAft>
              <a:buNone/>
            </a:pPr>
            <a:r>
              <a:t/>
            </a:r>
            <a:endParaRPr/>
          </a:p>
          <a:p>
            <a:pPr indent="-330200" lvl="0" marL="457200" rtl="0" algn="l">
              <a:spcBef>
                <a:spcPts val="1200"/>
              </a:spcBef>
              <a:spcAft>
                <a:spcPts val="0"/>
              </a:spcAft>
              <a:buSzPts val="1600"/>
              <a:buChar char="●"/>
            </a:pPr>
            <a:r>
              <a:rPr lang="en" sz="1600"/>
              <a:t>METADATA</a:t>
            </a:r>
            <a:r>
              <a:rPr lang="en" sz="1600"/>
              <a:t> Context is usually the least accurately classified class. </a:t>
            </a:r>
            <a:endParaRPr sz="1600"/>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3"/>
          <p:cNvSpPr txBox="1"/>
          <p:nvPr/>
        </p:nvSpPr>
        <p:spPr>
          <a:xfrm>
            <a:off x="754725" y="3243450"/>
            <a:ext cx="3129600" cy="13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1"/>
                </a:solidFill>
                <a:latin typeface="Fira Sans"/>
                <a:ea typeface="Fira Sans"/>
                <a:cs typeface="Fira Sans"/>
                <a:sym typeface="Fira Sans"/>
              </a:rPr>
              <a:t>PLEASE ENJOY THE LIVE DEMO</a:t>
            </a:r>
            <a:endParaRPr b="1" sz="2600">
              <a:solidFill>
                <a:schemeClr val="dk1"/>
              </a:solidFill>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600150" y="117618"/>
            <a:ext cx="7943700" cy="6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a:t>About Our Dataset</a:t>
            </a:r>
            <a:r>
              <a:rPr lang="en" sz="2720"/>
              <a:t> </a:t>
            </a:r>
            <a:endParaRPr sz="2720"/>
          </a:p>
          <a:p>
            <a:pPr indent="0" lvl="0" marL="0" rtl="0" algn="l">
              <a:spcBef>
                <a:spcPts val="0"/>
              </a:spcBef>
              <a:spcAft>
                <a:spcPts val="0"/>
              </a:spcAft>
              <a:buSzPts val="990"/>
              <a:buNone/>
            </a:pPr>
            <a:r>
              <a:t/>
            </a:r>
            <a:endParaRPr sz="2520"/>
          </a:p>
        </p:txBody>
      </p:sp>
      <p:sp>
        <p:nvSpPr>
          <p:cNvPr id="352" name="Google Shape;352;p53"/>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53"/>
          <p:cNvSpPr txBox="1"/>
          <p:nvPr/>
        </p:nvSpPr>
        <p:spPr>
          <a:xfrm>
            <a:off x="865550" y="1044625"/>
            <a:ext cx="5780100" cy="3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We are using AI4MATH’s Math Vista Dataset which is publicly available on hugging face.</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It is used as bench marking LLM models likes GPT4, IntelVL-chatV1.2 plus, Bard Gemini etc.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Dataset Specifics: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Dataset has two categories : “Test” and “Test mini”</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Each element provides us with Question text, Image aiding the question and various categories the test case belongs to.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Few Categories are : Answer type, Question Language, Category, Task, Context, Grade, Skills and a few more.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Each row always has Question and Image in all the columns and there are no voids in the dataset. Almost all classes too have values and very little nans.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354" name="Google Shape;354;p53"/>
          <p:cNvPicPr preferRelativeResize="0"/>
          <p:nvPr/>
        </p:nvPicPr>
        <p:blipFill rotWithShape="1">
          <a:blip r:embed="rId3">
            <a:alphaModFix/>
          </a:blip>
          <a:srcRect b="4032" l="2224" r="6592" t="1761"/>
          <a:stretch/>
        </p:blipFill>
        <p:spPr>
          <a:xfrm>
            <a:off x="6571000" y="926400"/>
            <a:ext cx="2490576" cy="3760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600150" y="135795"/>
            <a:ext cx="7943700" cy="54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Different </a:t>
            </a:r>
            <a:r>
              <a:rPr lang="en"/>
              <a:t>Approaches</a:t>
            </a:r>
            <a:r>
              <a:rPr lang="en"/>
              <a:t> Possible:</a:t>
            </a:r>
            <a:endParaRPr/>
          </a:p>
          <a:p>
            <a:pPr indent="0" lvl="0" marL="0" rtl="0" algn="l">
              <a:spcBef>
                <a:spcPts val="0"/>
              </a:spcBef>
              <a:spcAft>
                <a:spcPts val="0"/>
              </a:spcAft>
              <a:buNone/>
            </a:pPr>
            <a:r>
              <a:t/>
            </a:r>
            <a:endParaRPr/>
          </a:p>
        </p:txBody>
      </p:sp>
      <p:sp>
        <p:nvSpPr>
          <p:cNvPr id="360" name="Google Shape;360;p54"/>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54"/>
          <p:cNvSpPr txBox="1"/>
          <p:nvPr/>
        </p:nvSpPr>
        <p:spPr>
          <a:xfrm>
            <a:off x="952500" y="1088575"/>
            <a:ext cx="4406700" cy="37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There are 3 different approaches possible when giving data:</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When Only the Question is given and no image.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When Only Image Showing The Question is given </a:t>
            </a:r>
            <a:endParaRPr sz="1300">
              <a:solidFill>
                <a:schemeClr val="dk2"/>
              </a:solidFill>
              <a:latin typeface="Calibri"/>
              <a:ea typeface="Calibri"/>
              <a:cs typeface="Calibri"/>
              <a:sym typeface="Calibri"/>
            </a:endParaRPr>
          </a:p>
          <a:p>
            <a:pPr indent="-311150" lvl="0" marL="457200" rtl="0" algn="l">
              <a:spcBef>
                <a:spcPts val="0"/>
              </a:spcBef>
              <a:spcAft>
                <a:spcPts val="0"/>
              </a:spcAft>
              <a:buClr>
                <a:schemeClr val="dk2"/>
              </a:buClr>
              <a:buSzPts val="1300"/>
              <a:buFont typeface="Calibri"/>
              <a:buAutoNum type="arabicPeriod"/>
            </a:pPr>
            <a:r>
              <a:rPr lang="en" sz="1300">
                <a:solidFill>
                  <a:schemeClr val="dk2"/>
                </a:solidFill>
                <a:latin typeface="Calibri"/>
                <a:ea typeface="Calibri"/>
                <a:cs typeface="Calibri"/>
                <a:sym typeface="Calibri"/>
              </a:rPr>
              <a:t>When Both Question and image is given</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Ideally, The third case should allow us to get the best classification results. Our results will see if that is the case and can this be said for all the classes?</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457200" rtl="0" algn="l">
              <a:spcBef>
                <a:spcPts val="0"/>
              </a:spcBef>
              <a:spcAft>
                <a:spcPts val="0"/>
              </a:spcAft>
              <a:buNone/>
            </a:pPr>
            <a:r>
              <a:t/>
            </a:r>
            <a:endParaRPr sz="1300">
              <a:solidFill>
                <a:schemeClr val="dk2"/>
              </a:solidFill>
              <a:latin typeface="Calibri"/>
              <a:ea typeface="Calibri"/>
              <a:cs typeface="Calibri"/>
              <a:sym typeface="Calibri"/>
            </a:endParaRPr>
          </a:p>
        </p:txBody>
      </p:sp>
      <p:pic>
        <p:nvPicPr>
          <p:cNvPr id="362" name="Google Shape;362;p54"/>
          <p:cNvPicPr preferRelativeResize="0"/>
          <p:nvPr/>
        </p:nvPicPr>
        <p:blipFill>
          <a:blip r:embed="rId3">
            <a:alphaModFix/>
          </a:blip>
          <a:stretch>
            <a:fillRect/>
          </a:stretch>
        </p:blipFill>
        <p:spPr>
          <a:xfrm>
            <a:off x="5265000" y="1475500"/>
            <a:ext cx="3684324" cy="219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600150" y="153970"/>
            <a:ext cx="7943700" cy="531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Task Of Image Captioning </a:t>
            </a:r>
            <a:endParaRPr/>
          </a:p>
          <a:p>
            <a:pPr indent="0" lvl="0" marL="0" rtl="0" algn="l">
              <a:spcBef>
                <a:spcPts val="0"/>
              </a:spcBef>
              <a:spcAft>
                <a:spcPts val="0"/>
              </a:spcAft>
              <a:buNone/>
            </a:pPr>
            <a:r>
              <a:t/>
            </a:r>
            <a:endParaRPr/>
          </a:p>
        </p:txBody>
      </p:sp>
      <p:sp>
        <p:nvSpPr>
          <p:cNvPr id="368" name="Google Shape;368;p55"/>
          <p:cNvSpPr txBox="1"/>
          <p:nvPr>
            <p:ph idx="12" type="sldNum"/>
          </p:nvPr>
        </p:nvSpPr>
        <p:spPr>
          <a:xfrm>
            <a:off x="600075" y="4797468"/>
            <a:ext cx="485700" cy="171600"/>
          </a:xfrm>
          <a:prstGeom prst="rect">
            <a:avLst/>
          </a:prstGeom>
        </p:spPr>
        <p:txBody>
          <a:bodyPr anchorCtr="0" anchor="ctr" bIns="0" lIns="0" spcFirstLastPara="1" rIns="0" wrap="square" tIns="0">
            <a:norm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55"/>
          <p:cNvSpPr txBox="1"/>
          <p:nvPr/>
        </p:nvSpPr>
        <p:spPr>
          <a:xfrm>
            <a:off x="833850" y="776150"/>
            <a:ext cx="8021400" cy="30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We are going to deploy transfer learning for captioning out images. There are many models for image captioning, VIT-GPT2, BLIP image captioning, Llava are the 3 most popular models.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In VIT GPT2, encode used is Visual Transformer, decoder used is GPT2. After testing, it was found out by me that this model successfully caption day to day images but struggles against math problems. It does not work good for graphs, reasoning, data comparison. Since our dataset mostly deals with mathematical and analytical data.</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Llava model, which is arguably the best image captioning model, also used in GPT4, is another great option. But the llava only runs on Nvidia's CUDA GPU, and is not compatible with the mps_device which is macbooks integrated GPU.</a:t>
            </a:r>
            <a:endParaRPr sz="13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BLIP image captioning has base and large model. The large model issuccessful in captioning accurately the images. We use BLIP CAPTIONING in our model. </a:t>
            </a:r>
            <a:endParaRPr sz="1300">
              <a:solidFill>
                <a:schemeClr val="dk2"/>
              </a:solidFill>
              <a:latin typeface="Calibri"/>
              <a:ea typeface="Calibri"/>
              <a:cs typeface="Calibri"/>
              <a:sym typeface="Calibri"/>
            </a:endParaRPr>
          </a:p>
        </p:txBody>
      </p:sp>
      <p:pic>
        <p:nvPicPr>
          <p:cNvPr id="370" name="Google Shape;370;p55"/>
          <p:cNvPicPr preferRelativeResize="0"/>
          <p:nvPr/>
        </p:nvPicPr>
        <p:blipFill rotWithShape="1">
          <a:blip r:embed="rId3">
            <a:alphaModFix/>
          </a:blip>
          <a:srcRect b="15732" l="0" r="0" t="0"/>
          <a:stretch/>
        </p:blipFill>
        <p:spPr>
          <a:xfrm>
            <a:off x="4741725" y="3453875"/>
            <a:ext cx="4053276" cy="142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6"/>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Comparing Outputs of VIT GPT2 and BLIP Large</a:t>
            </a:r>
            <a:endParaRPr sz="1500"/>
          </a:p>
        </p:txBody>
      </p:sp>
      <p:sp>
        <p:nvSpPr>
          <p:cNvPr id="376" name="Google Shape;376;p56"/>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77" name="Google Shape;377;p56"/>
          <p:cNvSpPr txBox="1"/>
          <p:nvPr>
            <p:ph idx="1" type="body"/>
          </p:nvPr>
        </p:nvSpPr>
        <p:spPr>
          <a:xfrm>
            <a:off x="592275" y="610625"/>
            <a:ext cx="2970000" cy="3942600"/>
          </a:xfrm>
          <a:prstGeom prst="rect">
            <a:avLst/>
          </a:prstGeom>
        </p:spPr>
        <p:txBody>
          <a:bodyPr anchorCtr="0" anchor="t" bIns="91650" lIns="91650" spcFirstLastPara="1" rIns="91650" wrap="square" tIns="91650">
            <a:noAutofit/>
          </a:bodyPr>
          <a:lstStyle/>
          <a:p>
            <a:pPr indent="0" lvl="0" marL="0" rtl="0" algn="l">
              <a:lnSpc>
                <a:spcPct val="115000"/>
              </a:lnSpc>
              <a:spcBef>
                <a:spcPts val="0"/>
              </a:spcBef>
              <a:spcAft>
                <a:spcPts val="0"/>
              </a:spcAft>
              <a:buNone/>
            </a:pPr>
            <a:r>
              <a:t/>
            </a:r>
            <a:endParaRPr b="1" u="sng"/>
          </a:p>
          <a:p>
            <a:pPr indent="0" lvl="0" marL="0" rtl="0" algn="l">
              <a:lnSpc>
                <a:spcPct val="115000"/>
              </a:lnSpc>
              <a:spcBef>
                <a:spcPts val="1500"/>
              </a:spcBef>
              <a:spcAft>
                <a:spcPts val="0"/>
              </a:spcAft>
              <a:buNone/>
            </a:pPr>
            <a:r>
              <a:rPr b="1" lang="en" u="sng"/>
              <a:t>VIT-GPT2 Captions</a:t>
            </a:r>
            <a:endParaRPr b="1" u="sng"/>
          </a:p>
          <a:p>
            <a:pPr indent="0" lvl="0" marL="0" rtl="0" algn="ctr">
              <a:lnSpc>
                <a:spcPct val="115000"/>
              </a:lnSpc>
              <a:spcBef>
                <a:spcPts val="1500"/>
              </a:spcBef>
              <a:spcAft>
                <a:spcPts val="0"/>
              </a:spcAft>
              <a:buNone/>
            </a:pPr>
            <a:r>
              <a:t/>
            </a:r>
            <a:endParaRPr b="1" u="sng"/>
          </a:p>
          <a:p>
            <a:pPr indent="0" lvl="0" marL="0" rtl="0" algn="l">
              <a:spcBef>
                <a:spcPts val="1500"/>
              </a:spcBef>
              <a:spcAft>
                <a:spcPts val="0"/>
              </a:spcAft>
              <a:buNone/>
            </a:pPr>
            <a:r>
              <a:rPr lang="en" sz="1100">
                <a:solidFill>
                  <a:srgbClr val="064E3B"/>
                </a:solidFill>
                <a:highlight>
                  <a:srgbClr val="ECFDF5"/>
                </a:highlight>
                <a:latin typeface="Arial"/>
                <a:ea typeface="Arial"/>
                <a:cs typeface="Arial"/>
                <a:sym typeface="Arial"/>
              </a:rPr>
              <a:t>a piece of paper with a needle on it</a:t>
            </a:r>
            <a:endParaRPr sz="13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t/>
            </a:r>
            <a:endParaRPr/>
          </a:p>
          <a:p>
            <a:pPr indent="0" lvl="0" marL="0" rtl="0" algn="l">
              <a:lnSpc>
                <a:spcPct val="115000"/>
              </a:lnSpc>
              <a:spcBef>
                <a:spcPts val="1500"/>
              </a:spcBef>
              <a:spcAft>
                <a:spcPts val="0"/>
              </a:spcAft>
              <a:buNone/>
            </a:pPr>
            <a:r>
              <a:t/>
            </a:r>
            <a:endParaRPr/>
          </a:p>
          <a:p>
            <a:pPr indent="0" lvl="0" marL="0" rtl="0" algn="l">
              <a:spcBef>
                <a:spcPts val="1500"/>
              </a:spcBef>
              <a:spcAft>
                <a:spcPts val="0"/>
              </a:spcAft>
              <a:buNone/>
            </a:pPr>
            <a:r>
              <a:rPr lang="en" sz="1100">
                <a:solidFill>
                  <a:srgbClr val="064E3B"/>
                </a:solidFill>
                <a:highlight>
                  <a:srgbClr val="ECFDF5"/>
                </a:highlight>
                <a:latin typeface="Arial"/>
                <a:ea typeface="Arial"/>
                <a:cs typeface="Arial"/>
                <a:sym typeface="Arial"/>
              </a:rPr>
              <a:t>a series of photos showing a variety of </a:t>
            </a:r>
            <a:endParaRPr sz="1100">
              <a:solidFill>
                <a:srgbClr val="064E3B"/>
              </a:solidFill>
              <a:highlight>
                <a:srgbClr val="ECFDF5"/>
              </a:highlight>
              <a:latin typeface="Arial"/>
              <a:ea typeface="Arial"/>
              <a:cs typeface="Arial"/>
              <a:sym typeface="Arial"/>
            </a:endParaRPr>
          </a:p>
          <a:p>
            <a:pPr indent="0" lvl="0" marL="0" rtl="0" algn="l">
              <a:spcBef>
                <a:spcPts val="1200"/>
              </a:spcBef>
              <a:spcAft>
                <a:spcPts val="1200"/>
              </a:spcAft>
              <a:buNone/>
            </a:pPr>
            <a:r>
              <a:rPr lang="en" sz="1100">
                <a:solidFill>
                  <a:srgbClr val="064E3B"/>
                </a:solidFill>
                <a:highlight>
                  <a:srgbClr val="ECFDF5"/>
                </a:highlight>
                <a:latin typeface="Arial"/>
                <a:ea typeface="Arial"/>
                <a:cs typeface="Arial"/>
                <a:sym typeface="Arial"/>
              </a:rPr>
              <a:t>colorful objects</a:t>
            </a:r>
            <a:endParaRPr/>
          </a:p>
        </p:txBody>
      </p:sp>
      <p:sp>
        <p:nvSpPr>
          <p:cNvPr id="378" name="Google Shape;378;p56"/>
          <p:cNvSpPr txBox="1"/>
          <p:nvPr>
            <p:ph idx="4294967295" type="body"/>
          </p:nvPr>
        </p:nvSpPr>
        <p:spPr>
          <a:xfrm>
            <a:off x="5774650" y="1071575"/>
            <a:ext cx="2777100" cy="3416700"/>
          </a:xfrm>
          <a:prstGeom prst="rect">
            <a:avLst/>
          </a:prstGeom>
        </p:spPr>
        <p:txBody>
          <a:bodyPr anchorCtr="0" anchor="t" bIns="91650" lIns="91650" spcFirstLastPara="1" rIns="91650" wrap="square" tIns="91650">
            <a:noAutofit/>
          </a:bodyPr>
          <a:lstStyle/>
          <a:p>
            <a:pPr indent="0" lvl="0" marL="0" rtl="0" algn="ctr">
              <a:lnSpc>
                <a:spcPct val="115000"/>
              </a:lnSpc>
              <a:spcBef>
                <a:spcPts val="0"/>
              </a:spcBef>
              <a:spcAft>
                <a:spcPts val="0"/>
              </a:spcAft>
              <a:buNone/>
            </a:pPr>
            <a:r>
              <a:rPr b="1" lang="en" u="sng"/>
              <a:t>BLIP LARGE Captions</a:t>
            </a:r>
            <a:endParaRPr b="1" u="sng"/>
          </a:p>
          <a:p>
            <a:pPr indent="0" lvl="0" marL="0" rtl="0" algn="ctr">
              <a:lnSpc>
                <a:spcPct val="115000"/>
              </a:lnSpc>
              <a:spcBef>
                <a:spcPts val="1500"/>
              </a:spcBef>
              <a:spcAft>
                <a:spcPts val="0"/>
              </a:spcAft>
              <a:buNone/>
            </a:pPr>
            <a:r>
              <a:t/>
            </a:r>
            <a:endParaRPr b="1" u="sng"/>
          </a:p>
          <a:p>
            <a:pPr indent="0" lvl="0" marL="0" rtl="0" algn="l">
              <a:spcBef>
                <a:spcPts val="1500"/>
              </a:spcBef>
              <a:spcAft>
                <a:spcPts val="0"/>
              </a:spcAft>
              <a:buNone/>
            </a:pPr>
            <a:r>
              <a:rPr lang="en" sz="1300">
                <a:solidFill>
                  <a:srgbClr val="233A44"/>
                </a:solidFill>
                <a:latin typeface="Calibri"/>
                <a:ea typeface="Calibri"/>
                <a:cs typeface="Calibri"/>
                <a:sym typeface="Calibri"/>
              </a:rPr>
              <a:t>  </a:t>
            </a:r>
            <a:r>
              <a:rPr lang="en" sz="1100">
                <a:solidFill>
                  <a:srgbClr val="064E3B"/>
                </a:solidFill>
                <a:highlight>
                  <a:srgbClr val="ECFDF5"/>
                </a:highlight>
                <a:latin typeface="Arial"/>
                <a:ea typeface="Arial"/>
                <a:cs typeface="Arial"/>
                <a:sym typeface="Arial"/>
              </a:rPr>
              <a:t>a graph is drawn on a coordinate line</a:t>
            </a:r>
            <a:r>
              <a:rPr lang="en" sz="1300">
                <a:solidFill>
                  <a:srgbClr val="233A44"/>
                </a:solidFill>
                <a:latin typeface="Calibri"/>
                <a:ea typeface="Calibri"/>
                <a:cs typeface="Calibri"/>
                <a:sym typeface="Calibri"/>
              </a:rPr>
              <a:t>	</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t/>
            </a:r>
            <a:endParaRPr sz="1300">
              <a:solidFill>
                <a:srgbClr val="233A44"/>
              </a:solidFill>
              <a:latin typeface="Calibri"/>
              <a:ea typeface="Calibri"/>
              <a:cs typeface="Calibri"/>
              <a:sym typeface="Calibri"/>
            </a:endParaRPr>
          </a:p>
          <a:p>
            <a:pPr indent="0" lvl="0" marL="0" rtl="0" algn="l">
              <a:spcBef>
                <a:spcPts val="1200"/>
              </a:spcBef>
              <a:spcAft>
                <a:spcPts val="0"/>
              </a:spcAft>
              <a:buNone/>
            </a:pPr>
            <a:r>
              <a:rPr lang="en" sz="1100">
                <a:solidFill>
                  <a:srgbClr val="064E3B"/>
                </a:solidFill>
                <a:highlight>
                  <a:srgbClr val="ECFDF5"/>
                </a:highlight>
                <a:latin typeface="Arial"/>
                <a:ea typeface="Arial"/>
                <a:cs typeface="Arial"/>
                <a:sym typeface="Arial"/>
              </a:rPr>
              <a:t>a bar chart showing different types of the  fruit</a:t>
            </a:r>
            <a:endParaRPr sz="1300">
              <a:solidFill>
                <a:srgbClr val="233A44"/>
              </a:solidFill>
              <a:latin typeface="Calibri"/>
              <a:ea typeface="Calibri"/>
              <a:cs typeface="Calibri"/>
              <a:sym typeface="Calibri"/>
            </a:endParaRPr>
          </a:p>
          <a:p>
            <a:pPr indent="0" lvl="0" marL="0" rtl="0" algn="ctr">
              <a:spcBef>
                <a:spcPts val="1200"/>
              </a:spcBef>
              <a:spcAft>
                <a:spcPts val="1200"/>
              </a:spcAft>
              <a:buNone/>
            </a:pPr>
            <a:r>
              <a:t/>
            </a:r>
            <a:endParaRPr sz="1300">
              <a:solidFill>
                <a:srgbClr val="233A44"/>
              </a:solidFill>
              <a:latin typeface="Calibri"/>
              <a:ea typeface="Calibri"/>
              <a:cs typeface="Calibri"/>
              <a:sym typeface="Calibri"/>
            </a:endParaRPr>
          </a:p>
        </p:txBody>
      </p:sp>
      <p:pic>
        <p:nvPicPr>
          <p:cNvPr id="379" name="Google Shape;379;p56"/>
          <p:cNvPicPr preferRelativeResize="0"/>
          <p:nvPr/>
        </p:nvPicPr>
        <p:blipFill>
          <a:blip r:embed="rId3">
            <a:alphaModFix/>
          </a:blip>
          <a:stretch>
            <a:fillRect/>
          </a:stretch>
        </p:blipFill>
        <p:spPr>
          <a:xfrm>
            <a:off x="3759975" y="1550975"/>
            <a:ext cx="1337100" cy="1352200"/>
          </a:xfrm>
          <a:prstGeom prst="rect">
            <a:avLst/>
          </a:prstGeom>
          <a:noFill/>
          <a:ln>
            <a:noFill/>
          </a:ln>
        </p:spPr>
      </p:pic>
      <p:pic>
        <p:nvPicPr>
          <p:cNvPr id="380" name="Google Shape;380;p56"/>
          <p:cNvPicPr preferRelativeResize="0"/>
          <p:nvPr/>
        </p:nvPicPr>
        <p:blipFill>
          <a:blip r:embed="rId4">
            <a:alphaModFix/>
          </a:blip>
          <a:stretch>
            <a:fillRect/>
          </a:stretch>
        </p:blipFill>
        <p:spPr>
          <a:xfrm>
            <a:off x="3759975" y="3061800"/>
            <a:ext cx="1337100" cy="1343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600150" y="1620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Workflow for the Project</a:t>
            </a:r>
            <a:endParaRPr>
              <a:solidFill>
                <a:schemeClr val="dk1"/>
              </a:solidFill>
            </a:endParaRPr>
          </a:p>
        </p:txBody>
      </p:sp>
      <p:sp>
        <p:nvSpPr>
          <p:cNvPr id="386" name="Google Shape;386;p57"/>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87" name="Google Shape;387;p57"/>
          <p:cNvPicPr preferRelativeResize="0"/>
          <p:nvPr/>
        </p:nvPicPr>
        <p:blipFill>
          <a:blip r:embed="rId3">
            <a:alphaModFix/>
          </a:blip>
          <a:stretch>
            <a:fillRect/>
          </a:stretch>
        </p:blipFill>
        <p:spPr>
          <a:xfrm>
            <a:off x="1985900" y="582908"/>
            <a:ext cx="4932825" cy="43331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type="title"/>
          </p:nvPr>
        </p:nvSpPr>
        <p:spPr>
          <a:xfrm>
            <a:off x="600150" y="139331"/>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Processing text</a:t>
            </a:r>
            <a:endParaRPr/>
          </a:p>
        </p:txBody>
      </p:sp>
      <p:sp>
        <p:nvSpPr>
          <p:cNvPr id="393" name="Google Shape;393;p58"/>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94" name="Google Shape;394;p58"/>
          <p:cNvSpPr txBox="1"/>
          <p:nvPr>
            <p:ph idx="1" type="body"/>
          </p:nvPr>
        </p:nvSpPr>
        <p:spPr>
          <a:xfrm>
            <a:off x="592275" y="610625"/>
            <a:ext cx="5860200" cy="3942600"/>
          </a:xfrm>
          <a:prstGeom prst="rect">
            <a:avLst/>
          </a:prstGeom>
        </p:spPr>
        <p:txBody>
          <a:bodyPr anchorCtr="0" anchor="t" bIns="91650" lIns="91650" spcFirstLastPara="1" rIns="91650" wrap="square" tIns="91650">
            <a:noAutofit/>
          </a:bodyPr>
          <a:lstStyle/>
          <a:p>
            <a:pPr indent="0" lvl="0" marL="0" marR="0" rtl="0" algn="l">
              <a:lnSpc>
                <a:spcPct val="115000"/>
              </a:lnSpc>
              <a:spcBef>
                <a:spcPts val="0"/>
              </a:spcBef>
              <a:spcAft>
                <a:spcPts val="0"/>
              </a:spcAft>
              <a:buNone/>
            </a:pPr>
            <a:r>
              <a:rPr lang="en" sz="1500">
                <a:solidFill>
                  <a:schemeClr val="dk2"/>
                </a:solidFill>
                <a:latin typeface="Calibri"/>
                <a:ea typeface="Calibri"/>
                <a:cs typeface="Calibri"/>
                <a:sym typeface="Calibri"/>
              </a:rPr>
              <a:t>One of the main task is processing the text given in question to make it suitable for classification. </a:t>
            </a:r>
            <a:endParaRPr sz="1500">
              <a:solidFill>
                <a:schemeClr val="dk2"/>
              </a:solidFill>
              <a:latin typeface="Calibri"/>
              <a:ea typeface="Calibri"/>
              <a:cs typeface="Calibri"/>
              <a:sym typeface="Calibri"/>
            </a:endParaRPr>
          </a:p>
          <a:p>
            <a:pPr indent="-323850" lvl="0" marL="457200" marR="0" rtl="0" algn="l">
              <a:lnSpc>
                <a:spcPct val="115000"/>
              </a:lnSpc>
              <a:spcBef>
                <a:spcPts val="120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Convert text to lower case.			  [ India -&gt; india  ]</a:t>
            </a:r>
            <a:endParaRPr sz="1500">
              <a:solidFill>
                <a:schemeClr val="dk2"/>
              </a:solidFill>
              <a:latin typeface="Calibri"/>
              <a:ea typeface="Calibri"/>
              <a:cs typeface="Calibri"/>
              <a:sym typeface="Calibri"/>
            </a:endParaRPr>
          </a:p>
          <a:p>
            <a:pPr indent="-323850" lvl="0" marL="457200" marR="0" rtl="0" algn="l">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Remove non alphanumeric characters.        [Example %,$,#,@ etc ] </a:t>
            </a:r>
            <a:endParaRPr sz="1500">
              <a:solidFill>
                <a:schemeClr val="dk2"/>
              </a:solidFill>
              <a:latin typeface="Calibri"/>
              <a:ea typeface="Calibri"/>
              <a:cs typeface="Calibri"/>
              <a:sym typeface="Calibri"/>
            </a:endParaRPr>
          </a:p>
          <a:p>
            <a:pPr indent="-323850" lvl="0" marL="457200" marR="0" rtl="0" algn="l">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Tokenize the text</a:t>
            </a:r>
            <a:endParaRPr sz="1500">
              <a:solidFill>
                <a:schemeClr val="dk2"/>
              </a:solidFill>
              <a:latin typeface="Calibri"/>
              <a:ea typeface="Calibri"/>
              <a:cs typeface="Calibri"/>
              <a:sym typeface="Calibri"/>
            </a:endParaRPr>
          </a:p>
          <a:p>
            <a:pPr indent="-323850" lvl="0" marL="457200" marR="0" rtl="0" algn="l">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Remove stop words like 			   [in,the,A, He etc]</a:t>
            </a:r>
            <a:endParaRPr sz="1500">
              <a:solidFill>
                <a:schemeClr val="dk2"/>
              </a:solidFill>
              <a:latin typeface="Calibri"/>
              <a:ea typeface="Calibri"/>
              <a:cs typeface="Calibri"/>
              <a:sym typeface="Calibri"/>
            </a:endParaRPr>
          </a:p>
          <a:p>
            <a:pPr indent="-323850" lvl="0" marL="457200" marR="0" rtl="0" algn="l">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Using lemmatizer to get the base of word. [Example cat and not cats]</a:t>
            </a:r>
            <a:endParaRPr sz="1500">
              <a:solidFill>
                <a:schemeClr val="dk2"/>
              </a:solidFill>
              <a:latin typeface="Calibri"/>
              <a:ea typeface="Calibri"/>
              <a:cs typeface="Calibri"/>
              <a:sym typeface="Calibri"/>
            </a:endParaRPr>
          </a:p>
          <a:p>
            <a:pPr indent="-323850" lvl="0" marL="457200" marR="0" rtl="0" algn="l">
              <a:lnSpc>
                <a:spcPct val="115000"/>
              </a:lnSpc>
              <a:spcBef>
                <a:spcPts val="0"/>
              </a:spcBef>
              <a:spcAft>
                <a:spcPts val="0"/>
              </a:spcAft>
              <a:buClr>
                <a:schemeClr val="dk2"/>
              </a:buClr>
              <a:buSzPts val="1500"/>
              <a:buFont typeface="Calibri"/>
              <a:buChar char="●"/>
            </a:pPr>
            <a:r>
              <a:rPr lang="en" sz="1500">
                <a:solidFill>
                  <a:schemeClr val="dk2"/>
                </a:solidFill>
                <a:latin typeface="Calibri"/>
                <a:ea typeface="Calibri"/>
                <a:cs typeface="Calibri"/>
                <a:sym typeface="Calibri"/>
              </a:rPr>
              <a:t>Finally we do embeddings</a:t>
            </a:r>
            <a:endParaRPr sz="1500"/>
          </a:p>
        </p:txBody>
      </p:sp>
      <p:pic>
        <p:nvPicPr>
          <p:cNvPr id="395" name="Google Shape;395;p58"/>
          <p:cNvPicPr preferRelativeResize="0"/>
          <p:nvPr/>
        </p:nvPicPr>
        <p:blipFill>
          <a:blip r:embed="rId3">
            <a:alphaModFix/>
          </a:blip>
          <a:stretch>
            <a:fillRect/>
          </a:stretch>
        </p:blipFill>
        <p:spPr>
          <a:xfrm>
            <a:off x="2781025" y="3072426"/>
            <a:ext cx="3581800" cy="1522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9"/>
          <p:cNvSpPr txBox="1"/>
          <p:nvPr>
            <p:ph type="title"/>
          </p:nvPr>
        </p:nvSpPr>
        <p:spPr>
          <a:xfrm>
            <a:off x="600075" y="244856"/>
            <a:ext cx="7943700" cy="296700"/>
          </a:xfrm>
          <a:prstGeom prst="rect">
            <a:avLst/>
          </a:prstGeom>
        </p:spPr>
        <p:txBody>
          <a:bodyPr anchorCtr="0" anchor="ctr" bIns="91650" lIns="0" spcFirstLastPara="1" rIns="91650" wrap="square" tIns="91650">
            <a:noAutofit/>
          </a:bodyPr>
          <a:lstStyle/>
          <a:p>
            <a:pPr indent="0" lvl="0" marL="0" rtl="0" algn="l">
              <a:spcBef>
                <a:spcPts val="0"/>
              </a:spcBef>
              <a:spcAft>
                <a:spcPts val="0"/>
              </a:spcAft>
              <a:buNone/>
            </a:pPr>
            <a:r>
              <a:rPr lang="en" sz="2700">
                <a:solidFill>
                  <a:schemeClr val="dk2"/>
                </a:solidFill>
                <a:latin typeface="Nunito"/>
                <a:ea typeface="Nunito"/>
                <a:cs typeface="Nunito"/>
                <a:sym typeface="Nunito"/>
              </a:rPr>
              <a:t>Text Vectorisation Methods</a:t>
            </a:r>
            <a:endParaRPr/>
          </a:p>
        </p:txBody>
      </p:sp>
      <p:sp>
        <p:nvSpPr>
          <p:cNvPr id="401" name="Google Shape;401;p59"/>
          <p:cNvSpPr txBox="1"/>
          <p:nvPr>
            <p:ph idx="12" type="sldNum"/>
          </p:nvPr>
        </p:nvSpPr>
        <p:spPr>
          <a:xfrm>
            <a:off x="600075" y="4797468"/>
            <a:ext cx="485700" cy="171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402" name="Google Shape;402;p59"/>
          <p:cNvPicPr preferRelativeResize="0"/>
          <p:nvPr/>
        </p:nvPicPr>
        <p:blipFill>
          <a:blip r:embed="rId3">
            <a:alphaModFix/>
          </a:blip>
          <a:stretch>
            <a:fillRect/>
          </a:stretch>
        </p:blipFill>
        <p:spPr>
          <a:xfrm>
            <a:off x="-2375" y="1183125"/>
            <a:ext cx="3377201" cy="948500"/>
          </a:xfrm>
          <a:prstGeom prst="rect">
            <a:avLst/>
          </a:prstGeom>
          <a:noFill/>
          <a:ln>
            <a:noFill/>
          </a:ln>
        </p:spPr>
      </p:pic>
      <p:sp>
        <p:nvSpPr>
          <p:cNvPr id="403" name="Google Shape;403;p59"/>
          <p:cNvSpPr txBox="1"/>
          <p:nvPr/>
        </p:nvSpPr>
        <p:spPr>
          <a:xfrm>
            <a:off x="203875" y="3265700"/>
            <a:ext cx="2899500" cy="6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a:ea typeface="Fira Sans"/>
                <a:cs typeface="Fira Sans"/>
                <a:sym typeface="Fira Sans"/>
              </a:rPr>
              <a:t>The cat sat on the mat. </a:t>
            </a:r>
            <a:endParaRPr sz="1800">
              <a:solidFill>
                <a:schemeClr val="dk1"/>
              </a:solidFill>
              <a:latin typeface="Fira Sans"/>
              <a:ea typeface="Fira Sans"/>
              <a:cs typeface="Fira Sans"/>
              <a:sym typeface="Fira Sans"/>
            </a:endParaRPr>
          </a:p>
        </p:txBody>
      </p:sp>
      <p:sp>
        <p:nvSpPr>
          <p:cNvPr id="404" name="Google Shape;404;p59"/>
          <p:cNvSpPr txBox="1"/>
          <p:nvPr>
            <p:ph idx="4294967295" type="body"/>
          </p:nvPr>
        </p:nvSpPr>
        <p:spPr>
          <a:xfrm>
            <a:off x="3841400" y="697525"/>
            <a:ext cx="5181300" cy="3857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500"/>
              <a:t>BAG OF WORDS :</a:t>
            </a:r>
            <a:endParaRPr sz="1500"/>
          </a:p>
          <a:p>
            <a:pPr indent="0" lvl="0" marL="0" rtl="0" algn="l">
              <a:lnSpc>
                <a:spcPct val="115000"/>
              </a:lnSpc>
              <a:spcBef>
                <a:spcPts val="1500"/>
              </a:spcBef>
              <a:spcAft>
                <a:spcPts val="0"/>
              </a:spcAft>
              <a:buClr>
                <a:schemeClr val="dk1"/>
              </a:buClr>
              <a:buSzPts val="1100"/>
              <a:buFont typeface="Arial"/>
              <a:buNone/>
            </a:pPr>
            <a:r>
              <a:t/>
            </a:r>
            <a:endParaRPr sz="1500"/>
          </a:p>
          <a:p>
            <a:pPr indent="0" lvl="0" marL="0" rtl="0" algn="l">
              <a:lnSpc>
                <a:spcPct val="115000"/>
              </a:lnSpc>
              <a:spcBef>
                <a:spcPts val="1500"/>
              </a:spcBef>
              <a:spcAft>
                <a:spcPts val="0"/>
              </a:spcAft>
              <a:buClr>
                <a:schemeClr val="dk1"/>
              </a:buClr>
              <a:buSzPts val="1100"/>
              <a:buFont typeface="Arial"/>
              <a:buNone/>
            </a:pPr>
            <a:r>
              <a:t/>
            </a:r>
            <a:endParaRPr sz="1500"/>
          </a:p>
          <a:p>
            <a:pPr indent="0" lvl="0" marL="0" rtl="0" algn="l">
              <a:lnSpc>
                <a:spcPct val="115000"/>
              </a:lnSpc>
              <a:spcBef>
                <a:spcPts val="1500"/>
              </a:spcBef>
              <a:spcAft>
                <a:spcPts val="0"/>
              </a:spcAft>
              <a:buClr>
                <a:schemeClr val="dk1"/>
              </a:buClr>
              <a:buSzPts val="1100"/>
              <a:buFont typeface="Arial"/>
              <a:buNone/>
            </a:pPr>
            <a:r>
              <a:t/>
            </a:r>
            <a:endParaRPr sz="1500"/>
          </a:p>
          <a:p>
            <a:pPr indent="0" lvl="0" marL="0" rtl="0" algn="l">
              <a:lnSpc>
                <a:spcPct val="115000"/>
              </a:lnSpc>
              <a:spcBef>
                <a:spcPts val="1500"/>
              </a:spcBef>
              <a:spcAft>
                <a:spcPts val="0"/>
              </a:spcAft>
              <a:buClr>
                <a:schemeClr val="dk1"/>
              </a:buClr>
              <a:buSzPts val="1100"/>
              <a:buFont typeface="Arial"/>
              <a:buNone/>
            </a:pPr>
            <a:r>
              <a:rPr lang="en" sz="1500"/>
              <a:t>GloVe Embeddings :</a:t>
            </a:r>
            <a:endParaRPr sz="1500"/>
          </a:p>
          <a:p>
            <a:pPr indent="0" lvl="0" marL="0" rtl="0" algn="l">
              <a:lnSpc>
                <a:spcPct val="115000"/>
              </a:lnSpc>
              <a:spcBef>
                <a:spcPts val="1500"/>
              </a:spcBef>
              <a:spcAft>
                <a:spcPts val="1500"/>
              </a:spcAft>
              <a:buClr>
                <a:schemeClr val="dk1"/>
              </a:buClr>
              <a:buSzPts val="1100"/>
              <a:buFont typeface="Arial"/>
              <a:buNone/>
            </a:pPr>
            <a:r>
              <a:t/>
            </a:r>
            <a:endParaRPr sz="1500"/>
          </a:p>
        </p:txBody>
      </p:sp>
      <p:pic>
        <p:nvPicPr>
          <p:cNvPr id="405" name="Google Shape;405;p59"/>
          <p:cNvPicPr preferRelativeResize="0"/>
          <p:nvPr/>
        </p:nvPicPr>
        <p:blipFill>
          <a:blip r:embed="rId4">
            <a:alphaModFix/>
          </a:blip>
          <a:stretch>
            <a:fillRect/>
          </a:stretch>
        </p:blipFill>
        <p:spPr>
          <a:xfrm>
            <a:off x="3543575" y="1300762"/>
            <a:ext cx="5479124" cy="713215"/>
          </a:xfrm>
          <a:prstGeom prst="rect">
            <a:avLst/>
          </a:prstGeom>
          <a:noFill/>
          <a:ln>
            <a:noFill/>
          </a:ln>
        </p:spPr>
      </p:pic>
      <p:pic>
        <p:nvPicPr>
          <p:cNvPr id="406" name="Google Shape;406;p59"/>
          <p:cNvPicPr preferRelativeResize="0"/>
          <p:nvPr/>
        </p:nvPicPr>
        <p:blipFill>
          <a:blip r:embed="rId5">
            <a:alphaModFix/>
          </a:blip>
          <a:stretch>
            <a:fillRect/>
          </a:stretch>
        </p:blipFill>
        <p:spPr>
          <a:xfrm>
            <a:off x="5427638" y="2991400"/>
            <a:ext cx="1838874" cy="165357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 pitch deck">
  <a:themeElements>
    <a:clrScheme name="Simple Light">
      <a:dk1>
        <a:srgbClr val="222222"/>
      </a:dk1>
      <a:lt1>
        <a:srgbClr val="FFFFFF"/>
      </a:lt1>
      <a:dk2>
        <a:srgbClr val="4A4A4A"/>
      </a:dk2>
      <a:lt2>
        <a:srgbClr val="FFC002"/>
      </a:lt2>
      <a:accent1>
        <a:srgbClr val="F7F7F7"/>
      </a:accent1>
      <a:accent2>
        <a:srgbClr val="FFD659"/>
      </a:accent2>
      <a:accent3>
        <a:srgbClr val="FFDA6A"/>
      </a:accent3>
      <a:accent4>
        <a:srgbClr val="FFE186"/>
      </a:accent4>
      <a:accent5>
        <a:srgbClr val="F7DD8F"/>
      </a:accent5>
      <a:accent6>
        <a:srgbClr val="FFF1C8"/>
      </a:accent6>
      <a:hlink>
        <a:srgbClr val="D39E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